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3" r:id="rId7"/>
    <p:sldId id="27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600"/>
    </p:cViewPr>
  </p:sorterViewPr>
  <p:notesViewPr>
    <p:cSldViewPr>
      <p:cViewPr varScale="1">
        <p:scale>
          <a:sx n="70" d="100"/>
          <a:sy n="70" d="100"/>
        </p:scale>
        <p:origin x="-281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7.jp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72F20-9E56-47D6-A580-86E4F118CE6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C6B0B37-03C4-494D-AA08-8018AD6F6817}">
      <dgm:prSet phldrT="[Texte]" custT="1"/>
      <dgm:spPr/>
      <dgm:t>
        <a:bodyPr/>
        <a:lstStyle/>
        <a:p>
          <a:r>
            <a:rPr lang="fr-FR" sz="1400" dirty="0" smtClean="0"/>
            <a:t>Fabrice </a:t>
          </a:r>
          <a:r>
            <a:rPr lang="fr-FR" sz="1400" dirty="0" err="1" smtClean="0"/>
            <a:t>Benhamouda</a:t>
          </a:r>
          <a:endParaRPr lang="fr-FR" sz="1400" dirty="0" smtClean="0"/>
        </a:p>
        <a:p>
          <a:r>
            <a:rPr lang="fr-FR" sz="1400" i="1" dirty="0" err="1" smtClean="0"/>
            <a:t>Coordinator</a:t>
          </a:r>
          <a:endParaRPr lang="fr-FR" sz="1400" i="1" dirty="0" smtClean="0"/>
        </a:p>
      </dgm:t>
    </dgm:pt>
    <dgm:pt modelId="{7415B15D-A636-4B4B-A48A-B02235E4EB74}" type="parTrans" cxnId="{DCF8059D-8F7F-4F6F-9D05-B03F731BFDFF}">
      <dgm:prSet/>
      <dgm:spPr/>
      <dgm:t>
        <a:bodyPr/>
        <a:lstStyle/>
        <a:p>
          <a:endParaRPr lang="fr-FR"/>
        </a:p>
      </dgm:t>
    </dgm:pt>
    <dgm:pt modelId="{D0ED4C62-B522-4F32-A790-0405E4F17C2D}" type="sibTrans" cxnId="{DCF8059D-8F7F-4F6F-9D05-B03F731BFDFF}">
      <dgm:prSet/>
      <dgm:spPr/>
      <dgm:t>
        <a:bodyPr/>
        <a:lstStyle/>
        <a:p>
          <a:endParaRPr lang="fr-FR"/>
        </a:p>
      </dgm:t>
    </dgm:pt>
    <dgm:pt modelId="{CA6235AD-37BA-472F-A741-005F178ECDB4}">
      <dgm:prSet phldrT="[Texte]"/>
      <dgm:spPr/>
      <dgm:t>
        <a:bodyPr/>
        <a:lstStyle/>
        <a:p>
          <a:r>
            <a:rPr lang="fr-FR" dirty="0" smtClean="0"/>
            <a:t>Ludovic </a:t>
          </a:r>
          <a:r>
            <a:rPr lang="fr-FR" dirty="0" err="1" smtClean="0"/>
            <a:t>Patey</a:t>
          </a:r>
          <a:endParaRPr lang="fr-FR" dirty="0" smtClean="0"/>
        </a:p>
        <a:p>
          <a:r>
            <a:rPr lang="fr-FR" i="1" dirty="0" smtClean="0"/>
            <a:t>GUI Master</a:t>
          </a:r>
          <a:endParaRPr lang="fr-FR" i="1" dirty="0"/>
        </a:p>
      </dgm:t>
    </dgm:pt>
    <dgm:pt modelId="{B02B0B97-3B0F-4B37-B85E-D4331805AD2F}" type="parTrans" cxnId="{ACB82060-3382-43B1-BCE4-66D77FBA190F}">
      <dgm:prSet/>
      <dgm:spPr/>
      <dgm:t>
        <a:bodyPr/>
        <a:lstStyle/>
        <a:p>
          <a:endParaRPr lang="fr-FR"/>
        </a:p>
      </dgm:t>
    </dgm:pt>
    <dgm:pt modelId="{B542DDC4-DDB8-40F2-B9C2-EF0AFBEEE236}" type="sibTrans" cxnId="{ACB82060-3382-43B1-BCE4-66D77FBA190F}">
      <dgm:prSet/>
      <dgm:spPr/>
      <dgm:t>
        <a:bodyPr/>
        <a:lstStyle/>
        <a:p>
          <a:endParaRPr lang="fr-FR"/>
        </a:p>
      </dgm:t>
    </dgm:pt>
    <dgm:pt modelId="{E8E0AB91-99C1-402C-BE9C-B72F5C52A097}">
      <dgm:prSet phldrT="[Texte]"/>
      <dgm:spPr/>
      <dgm:t>
        <a:bodyPr/>
        <a:lstStyle/>
        <a:p>
          <a:r>
            <a:rPr lang="fr-FR" smtClean="0"/>
            <a:t>Robin Morisset</a:t>
          </a:r>
        </a:p>
        <a:p>
          <a:r>
            <a:rPr lang="fr-FR" i="1" err="1" smtClean="0"/>
            <a:t>Connexity</a:t>
          </a:r>
          <a:r>
            <a:rPr lang="fr-FR" i="1" smtClean="0"/>
            <a:t> Master</a:t>
          </a:r>
          <a:endParaRPr lang="fr-FR"/>
        </a:p>
      </dgm:t>
    </dgm:pt>
    <dgm:pt modelId="{086CCD41-9BA3-4145-BD00-381B3C90156A}" type="parTrans" cxnId="{E45C567C-EDA5-4A93-85B8-F5E0B35619D2}">
      <dgm:prSet/>
      <dgm:spPr/>
      <dgm:t>
        <a:bodyPr/>
        <a:lstStyle/>
        <a:p>
          <a:endParaRPr lang="fr-FR"/>
        </a:p>
      </dgm:t>
    </dgm:pt>
    <dgm:pt modelId="{5315251F-EEA5-48F5-94D4-FD480B623D0B}" type="sibTrans" cxnId="{E45C567C-EDA5-4A93-85B8-F5E0B35619D2}">
      <dgm:prSet/>
      <dgm:spPr/>
      <dgm:t>
        <a:bodyPr/>
        <a:lstStyle/>
        <a:p>
          <a:endParaRPr lang="fr-FR"/>
        </a:p>
      </dgm:t>
    </dgm:pt>
    <dgm:pt modelId="{F86F69E4-5E2F-4D22-B186-4AC1C9F18F3B}">
      <dgm:prSet phldrT="[Texte]"/>
      <dgm:spPr/>
      <dgm:t>
        <a:bodyPr/>
        <a:lstStyle/>
        <a:p>
          <a:r>
            <a:rPr lang="fr-FR" smtClean="0"/>
            <a:t>Alexandre Thévenet</a:t>
          </a:r>
        </a:p>
        <a:p>
          <a:r>
            <a:rPr lang="fr-FR" i="1" err="1" smtClean="0"/>
            <a:t>Persistence</a:t>
          </a:r>
          <a:r>
            <a:rPr lang="fr-FR" i="1" smtClean="0"/>
            <a:t> Master</a:t>
          </a:r>
          <a:endParaRPr lang="fr-FR"/>
        </a:p>
      </dgm:t>
    </dgm:pt>
    <dgm:pt modelId="{B6311AF5-6281-4BF8-8711-757ACE34C580}" type="parTrans" cxnId="{509D9065-B94B-49AB-B494-E0782CB7764B}">
      <dgm:prSet/>
      <dgm:spPr/>
      <dgm:t>
        <a:bodyPr/>
        <a:lstStyle/>
        <a:p>
          <a:endParaRPr lang="fr-FR"/>
        </a:p>
      </dgm:t>
    </dgm:pt>
    <dgm:pt modelId="{62FFDD81-2981-43E5-A532-EAD402A174C2}" type="sibTrans" cxnId="{509D9065-B94B-49AB-B494-E0782CB7764B}">
      <dgm:prSet/>
      <dgm:spPr/>
      <dgm:t>
        <a:bodyPr/>
        <a:lstStyle/>
        <a:p>
          <a:endParaRPr lang="fr-FR"/>
        </a:p>
      </dgm:t>
    </dgm:pt>
    <dgm:pt modelId="{FE98C213-65D0-4B54-A864-49BF99B3DC0F}">
      <dgm:prSet phldrT="[Texte]"/>
      <dgm:spPr/>
      <dgm:t>
        <a:bodyPr/>
        <a:lstStyle/>
        <a:p>
          <a:r>
            <a:rPr lang="fr-FR" smtClean="0"/>
            <a:t>Marc </a:t>
          </a:r>
          <a:r>
            <a:rPr lang="fr-FR" err="1" smtClean="0"/>
            <a:t>Jeanmougin</a:t>
          </a:r>
          <a:endParaRPr lang="fr-FR" smtClean="0"/>
        </a:p>
        <a:p>
          <a:r>
            <a:rPr lang="fr-FR" i="1" smtClean="0"/>
            <a:t>User Master</a:t>
          </a:r>
          <a:endParaRPr lang="fr-FR"/>
        </a:p>
      </dgm:t>
    </dgm:pt>
    <dgm:pt modelId="{B79FA49D-0383-463D-8595-621BF05650BF}" type="parTrans" cxnId="{BC248FF8-94F7-4325-9951-66EC47A23E9B}">
      <dgm:prSet/>
      <dgm:spPr/>
      <dgm:t>
        <a:bodyPr/>
        <a:lstStyle/>
        <a:p>
          <a:endParaRPr lang="fr-FR"/>
        </a:p>
      </dgm:t>
    </dgm:pt>
    <dgm:pt modelId="{D25E70FA-3D1C-40C1-B220-0634A559817A}" type="sibTrans" cxnId="{BC248FF8-94F7-4325-9951-66EC47A23E9B}">
      <dgm:prSet/>
      <dgm:spPr/>
      <dgm:t>
        <a:bodyPr/>
        <a:lstStyle/>
        <a:p>
          <a:endParaRPr lang="fr-FR"/>
        </a:p>
      </dgm:t>
    </dgm:pt>
    <dgm:pt modelId="{74D902DE-11E5-4D0D-A2EC-88F6C58EA13F}">
      <dgm:prSet phldrT="[Texte]"/>
      <dgm:spPr/>
      <dgm:t>
        <a:bodyPr/>
        <a:lstStyle/>
        <a:p>
          <a:r>
            <a:rPr lang="fr-FR" smtClean="0"/>
            <a:t>Pablo </a:t>
          </a:r>
          <a:r>
            <a:rPr lang="fr-FR" err="1" smtClean="0"/>
            <a:t>Rauzy</a:t>
          </a:r>
          <a:endParaRPr lang="fr-FR" smtClean="0"/>
        </a:p>
        <a:p>
          <a:r>
            <a:rPr lang="fr-FR" i="1" smtClean="0"/>
            <a:t>Web Master</a:t>
          </a:r>
          <a:endParaRPr lang="fr-FR"/>
        </a:p>
      </dgm:t>
    </dgm:pt>
    <dgm:pt modelId="{0F1EB484-0775-460F-9668-B4966F7AC704}" type="parTrans" cxnId="{730D4943-EB46-405E-8A81-2492CEF4EAEB}">
      <dgm:prSet/>
      <dgm:spPr/>
      <dgm:t>
        <a:bodyPr/>
        <a:lstStyle/>
        <a:p>
          <a:endParaRPr lang="fr-FR"/>
        </a:p>
      </dgm:t>
    </dgm:pt>
    <dgm:pt modelId="{D4AEF8E3-5A16-4A86-957B-7BEE6E9EEEE2}" type="sibTrans" cxnId="{730D4943-EB46-405E-8A81-2492CEF4EAEB}">
      <dgm:prSet/>
      <dgm:spPr/>
      <dgm:t>
        <a:bodyPr/>
        <a:lstStyle/>
        <a:p>
          <a:endParaRPr lang="fr-FR"/>
        </a:p>
      </dgm:t>
    </dgm:pt>
    <dgm:pt modelId="{1C57DC9F-90F9-432A-AA7A-AFEF1D7E44D6}">
      <dgm:prSet phldrT="[Texte]"/>
      <dgm:spPr/>
      <dgm:t>
        <a:bodyPr/>
        <a:lstStyle/>
        <a:p>
          <a:r>
            <a:rPr lang="fr-FR" smtClean="0"/>
            <a:t>Yoann Bourse</a:t>
          </a:r>
        </a:p>
        <a:p>
          <a:r>
            <a:rPr lang="fr-FR" i="1" smtClean="0"/>
            <a:t>Azure Master</a:t>
          </a:r>
          <a:endParaRPr lang="fr-FR"/>
        </a:p>
      </dgm:t>
    </dgm:pt>
    <dgm:pt modelId="{4DE886CA-BB8B-4852-BCC4-907FA0545287}" type="parTrans" cxnId="{1B5774BD-D7B8-4A69-9698-BDECB4319C58}">
      <dgm:prSet/>
      <dgm:spPr/>
      <dgm:t>
        <a:bodyPr/>
        <a:lstStyle/>
        <a:p>
          <a:endParaRPr lang="fr-FR"/>
        </a:p>
      </dgm:t>
    </dgm:pt>
    <dgm:pt modelId="{C569BCB3-A0A1-44A0-85B7-9B2E5738E93B}" type="sibTrans" cxnId="{1B5774BD-D7B8-4A69-9698-BDECB4319C58}">
      <dgm:prSet/>
      <dgm:spPr/>
      <dgm:t>
        <a:bodyPr/>
        <a:lstStyle/>
        <a:p>
          <a:endParaRPr lang="fr-FR"/>
        </a:p>
      </dgm:t>
    </dgm:pt>
    <dgm:pt modelId="{CB795EB4-2E6C-4740-856E-DA28E4CAE381}">
      <dgm:prSet phldrT="[Texte]"/>
      <dgm:spPr/>
      <dgm:t>
        <a:bodyPr/>
        <a:lstStyle/>
        <a:p>
          <a:r>
            <a:rPr lang="fr-FR" err="1" smtClean="0"/>
            <a:t>Wenjie</a:t>
          </a:r>
          <a:r>
            <a:rPr lang="fr-FR" smtClean="0"/>
            <a:t> Fang</a:t>
          </a:r>
        </a:p>
        <a:p>
          <a:r>
            <a:rPr lang="fr-FR" i="1" smtClean="0"/>
            <a:t>Batch Master</a:t>
          </a:r>
          <a:endParaRPr lang="fr-FR"/>
        </a:p>
      </dgm:t>
    </dgm:pt>
    <dgm:pt modelId="{F39E463D-5EEB-439A-BF41-D624DEDBFDFC}" type="parTrans" cxnId="{5A9BA85D-5D2A-4207-8D21-584885135EB3}">
      <dgm:prSet/>
      <dgm:spPr/>
      <dgm:t>
        <a:bodyPr/>
        <a:lstStyle/>
        <a:p>
          <a:endParaRPr lang="fr-FR"/>
        </a:p>
      </dgm:t>
    </dgm:pt>
    <dgm:pt modelId="{8EC913E8-8A52-4932-ADF7-82F09596FF8D}" type="sibTrans" cxnId="{5A9BA85D-5D2A-4207-8D21-584885135EB3}">
      <dgm:prSet/>
      <dgm:spPr/>
      <dgm:t>
        <a:bodyPr/>
        <a:lstStyle/>
        <a:p>
          <a:endParaRPr lang="fr-FR"/>
        </a:p>
      </dgm:t>
    </dgm:pt>
    <dgm:pt modelId="{AFD09107-AE43-4A6B-BA03-B09BF4F593E7}" type="pres">
      <dgm:prSet presAssocID="{B8B72F20-9E56-47D6-A580-86E4F118CE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6EBE3F-7BA9-46F0-9C3F-C37A6A7D3746}" type="pres">
      <dgm:prSet presAssocID="{EC6B0B37-03C4-494D-AA08-8018AD6F6817}" presName="compNode" presStyleCnt="0"/>
      <dgm:spPr/>
    </dgm:pt>
    <dgm:pt modelId="{54492B6E-E60C-42F5-988C-E19F3BCE5984}" type="pres">
      <dgm:prSet presAssocID="{EC6B0B37-03C4-494D-AA08-8018AD6F6817}" presName="pictRect" presStyleLbl="node1" presStyleIdx="0" presStyleCnt="8" custScaleX="56535" custScaleY="112140"/>
      <dgm:spPr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fr-FR"/>
        </a:p>
      </dgm:t>
    </dgm:pt>
    <dgm:pt modelId="{F4ED7D98-E2EB-49F3-8E0B-7B2469ACDFB8}" type="pres">
      <dgm:prSet presAssocID="{EC6B0B37-03C4-494D-AA08-8018AD6F6817}" presName="textRect" presStyleLbl="revTx" presStyleIdx="0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8F8CEA3-EEC0-430F-BC71-F3D047314E3C}" type="pres">
      <dgm:prSet presAssocID="{D0ED4C62-B522-4F32-A790-0405E4F17C2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30109B5-AECC-407B-992E-719E86E778C8}" type="pres">
      <dgm:prSet presAssocID="{CA6235AD-37BA-472F-A741-005F178ECDB4}" presName="compNode" presStyleCnt="0"/>
      <dgm:spPr/>
    </dgm:pt>
    <dgm:pt modelId="{D62EE5F4-98AD-4A99-83CF-0C53F06364DB}" type="pres">
      <dgm:prSet presAssocID="{CA6235AD-37BA-472F-A741-005F178ECDB4}" presName="pictRect" presStyleLbl="node1" presStyleIdx="1" presStyleCnt="8" custScaleX="56535" custScaleY="112140"/>
      <dgm:spPr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FDC2088-63F8-442F-9970-90A096CDAC64}" type="pres">
      <dgm:prSet presAssocID="{CA6235AD-37BA-472F-A741-005F178ECDB4}" presName="textRect" presStyleLbl="revTx" presStyleIdx="1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98BC56-27F4-4099-8D8F-AC5BD8260528}" type="pres">
      <dgm:prSet presAssocID="{B542DDC4-DDB8-40F2-B9C2-EF0AFBEEE23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76AC923-B239-40E5-8D55-28CB043037A7}" type="pres">
      <dgm:prSet presAssocID="{E8E0AB91-99C1-402C-BE9C-B72F5C52A097}" presName="compNode" presStyleCnt="0"/>
      <dgm:spPr/>
    </dgm:pt>
    <dgm:pt modelId="{31A51999-4037-4B47-8DD3-32448A0B640F}" type="pres">
      <dgm:prSet presAssocID="{E8E0AB91-99C1-402C-BE9C-B72F5C52A097}" presName="pictRect" presStyleLbl="node1" presStyleIdx="2" presStyleCnt="8" custScaleX="56535" custScaleY="112140"/>
      <dgm:spPr>
        <a:blipFill>
          <a:blip xmlns:r="http://schemas.openxmlformats.org/officeDocument/2006/relationships" r:embed="rId3"/>
          <a:srcRect/>
          <a:stretch>
            <a:fillRect l="-3000" r="-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6D0AB18-444C-40F0-B89E-CED1044BD97A}" type="pres">
      <dgm:prSet presAssocID="{E8E0AB91-99C1-402C-BE9C-B72F5C52A097}" presName="textRect" presStyleLbl="revTx" presStyleIdx="2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8F494-BC9D-4EDD-AD45-EAC1709E2941}" type="pres">
      <dgm:prSet presAssocID="{5315251F-EEA5-48F5-94D4-FD480B623D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5E4E85-1845-4674-80FF-7B8A6C41A631}" type="pres">
      <dgm:prSet presAssocID="{F86F69E4-5E2F-4D22-B186-4AC1C9F18F3B}" presName="compNode" presStyleCnt="0"/>
      <dgm:spPr/>
    </dgm:pt>
    <dgm:pt modelId="{71951829-2311-4916-A701-C8CFE1419B64}" type="pres">
      <dgm:prSet presAssocID="{F86F69E4-5E2F-4D22-B186-4AC1C9F18F3B}" presName="pictRect" presStyleLbl="node1" presStyleIdx="3" presStyleCnt="8" custScaleX="56535" custScaleY="112140"/>
      <dgm:spPr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03E2EBAE-BAAD-4DE2-B277-E522690EDAB7}" type="pres">
      <dgm:prSet presAssocID="{F86F69E4-5E2F-4D22-B186-4AC1C9F18F3B}" presName="textRect" presStyleLbl="revTx" presStyleIdx="3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21FFC8-8881-4BE4-952B-38A92D0C70FE}" type="pres">
      <dgm:prSet presAssocID="{62FFDD81-2981-43E5-A532-EAD402A174C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32C6947-4494-49F3-AE78-88CF8FCBE4B8}" type="pres">
      <dgm:prSet presAssocID="{FE98C213-65D0-4B54-A864-49BF99B3DC0F}" presName="compNode" presStyleCnt="0"/>
      <dgm:spPr/>
    </dgm:pt>
    <dgm:pt modelId="{93B57845-66CD-4C95-ACA7-15CCDF2D0BC7}" type="pres">
      <dgm:prSet presAssocID="{FE98C213-65D0-4B54-A864-49BF99B3DC0F}" presName="pictRect" presStyleLbl="node1" presStyleIdx="4" presStyleCnt="8" custScaleX="56535" custScaleY="112140"/>
      <dgm:spPr>
        <a:blipFill>
          <a:blip xmlns:r="http://schemas.openxmlformats.org/officeDocument/2006/relationships" r:embed="rId5"/>
          <a:srcRect/>
          <a:stretch>
            <a:fillRect l="-1000" r="-1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4A26517-C415-4DA6-A5F9-63DD2F4D00FF}" type="pres">
      <dgm:prSet presAssocID="{FE98C213-65D0-4B54-A864-49BF99B3DC0F}" presName="textRect" presStyleLbl="revTx" presStyleIdx="4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9F17434-1930-4E0F-96D1-355502E1BCCC}" type="pres">
      <dgm:prSet presAssocID="{D25E70FA-3D1C-40C1-B220-0634A559817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66105AD-C6C3-4CD1-B2D7-F311C9DCAE7A}" type="pres">
      <dgm:prSet presAssocID="{74D902DE-11E5-4D0D-A2EC-88F6C58EA13F}" presName="compNode" presStyleCnt="0"/>
      <dgm:spPr/>
    </dgm:pt>
    <dgm:pt modelId="{0AC72865-6D71-4F2D-BD2F-1FAC324A9468}" type="pres">
      <dgm:prSet presAssocID="{74D902DE-11E5-4D0D-A2EC-88F6C58EA13F}" presName="pictRect" presStyleLbl="node1" presStyleIdx="5" presStyleCnt="8" custScaleX="56535" custScaleY="112140"/>
      <dgm:spPr>
        <a:blipFill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6E9A40C-5BC9-4025-A2A8-47631807887E}" type="pres">
      <dgm:prSet presAssocID="{74D902DE-11E5-4D0D-A2EC-88F6C58EA13F}" presName="textRect" presStyleLbl="revTx" presStyleIdx="5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6513F95-2FEC-463D-BA91-57BADD18DF9D}" type="pres">
      <dgm:prSet presAssocID="{D4AEF8E3-5A16-4A86-957B-7BEE6E9EEEE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614DFC0-AA4A-4DE4-8587-89B5652EF535}" type="pres">
      <dgm:prSet presAssocID="{1C57DC9F-90F9-432A-AA7A-AFEF1D7E44D6}" presName="compNode" presStyleCnt="0"/>
      <dgm:spPr/>
    </dgm:pt>
    <dgm:pt modelId="{5E82BE37-14CD-4830-A811-59C5FE9710DC}" type="pres">
      <dgm:prSet presAssocID="{1C57DC9F-90F9-432A-AA7A-AFEF1D7E44D6}" presName="pictRect" presStyleLbl="node1" presStyleIdx="6" presStyleCnt="8" custScaleX="56535" custScaleY="112140"/>
      <dgm:spPr>
        <a:blipFill>
          <a:blip xmlns:r="http://schemas.openxmlformats.org/officeDocument/2006/relationships" r:embed="rId8"/>
          <a:srcRect/>
          <a:stretch>
            <a:fillRect l="-3000" r="-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307B6ED5-9E40-431F-9066-B56C38B41C80}" type="pres">
      <dgm:prSet presAssocID="{1C57DC9F-90F9-432A-AA7A-AFEF1D7E44D6}" presName="textRect" presStyleLbl="revTx" presStyleIdx="6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E1FB86B-9DC7-4453-84E8-E4A7F4F32CCC}" type="pres">
      <dgm:prSet presAssocID="{C569BCB3-A0A1-44A0-85B7-9B2E5738E93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018D10-F5BA-4B02-B91F-5E2EBB532512}" type="pres">
      <dgm:prSet presAssocID="{CB795EB4-2E6C-4740-856E-DA28E4CAE381}" presName="compNode" presStyleCnt="0"/>
      <dgm:spPr/>
    </dgm:pt>
    <dgm:pt modelId="{95FEBAE3-740F-4BBF-8CE0-EAEAC4AF17EA}" type="pres">
      <dgm:prSet presAssocID="{CB795EB4-2E6C-4740-856E-DA28E4CAE381}" presName="pictRect" presStyleLbl="node1" presStyleIdx="7" presStyleCnt="8" custScaleX="56535" custScaleY="112140"/>
      <dgm:spPr>
        <a:blipFill>
          <a:blip xmlns:r="http://schemas.openxmlformats.org/officeDocument/2006/relationships" r:embed="rId9"/>
          <a:srcRect/>
          <a:stretch>
            <a:fillRect l="-13000" r="-13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A624A21-4D57-412F-B82D-FA0FFC410775}" type="pres">
      <dgm:prSet presAssocID="{CB795EB4-2E6C-4740-856E-DA28E4CAE381}" presName="textRect" presStyleLbl="revTx" presStyleIdx="7" presStyleCnt="8" custLinFactNeighborY="1718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B82060-3382-43B1-BCE4-66D77FBA190F}" srcId="{B8B72F20-9E56-47D6-A580-86E4F118CE65}" destId="{CA6235AD-37BA-472F-A741-005F178ECDB4}" srcOrd="1" destOrd="0" parTransId="{B02B0B97-3B0F-4B37-B85E-D4331805AD2F}" sibTransId="{B542DDC4-DDB8-40F2-B9C2-EF0AFBEEE236}"/>
    <dgm:cxn modelId="{CA03015B-0BED-4326-8E77-63F042E08CB1}" type="presOf" srcId="{E8E0AB91-99C1-402C-BE9C-B72F5C52A097}" destId="{16D0AB18-444C-40F0-B89E-CED1044BD97A}" srcOrd="0" destOrd="0" presId="urn:microsoft.com/office/officeart/2005/8/layout/pList1"/>
    <dgm:cxn modelId="{B157A0CF-B71E-42C0-96D9-1453BE60A1DF}" type="presOf" srcId="{FE98C213-65D0-4B54-A864-49BF99B3DC0F}" destId="{A4A26517-C415-4DA6-A5F9-63DD2F4D00FF}" srcOrd="0" destOrd="0" presId="urn:microsoft.com/office/officeart/2005/8/layout/pList1"/>
    <dgm:cxn modelId="{5CDAC490-7291-4FD9-985C-EAC2BD1B92B5}" type="presOf" srcId="{5315251F-EEA5-48F5-94D4-FD480B623D0B}" destId="{62D8F494-BC9D-4EDD-AD45-EAC1709E2941}" srcOrd="0" destOrd="0" presId="urn:microsoft.com/office/officeart/2005/8/layout/pList1"/>
    <dgm:cxn modelId="{5A9BA85D-5D2A-4207-8D21-584885135EB3}" srcId="{B8B72F20-9E56-47D6-A580-86E4F118CE65}" destId="{CB795EB4-2E6C-4740-856E-DA28E4CAE381}" srcOrd="7" destOrd="0" parTransId="{F39E463D-5EEB-439A-BF41-D624DEDBFDFC}" sibTransId="{8EC913E8-8A52-4932-ADF7-82F09596FF8D}"/>
    <dgm:cxn modelId="{6C9CBA77-195F-401B-8AFF-46F5266CB462}" type="presOf" srcId="{CA6235AD-37BA-472F-A741-005F178ECDB4}" destId="{7FDC2088-63F8-442F-9970-90A096CDAC64}" srcOrd="0" destOrd="0" presId="urn:microsoft.com/office/officeart/2005/8/layout/pList1"/>
    <dgm:cxn modelId="{BC248FF8-94F7-4325-9951-66EC47A23E9B}" srcId="{B8B72F20-9E56-47D6-A580-86E4F118CE65}" destId="{FE98C213-65D0-4B54-A864-49BF99B3DC0F}" srcOrd="4" destOrd="0" parTransId="{B79FA49D-0383-463D-8595-621BF05650BF}" sibTransId="{D25E70FA-3D1C-40C1-B220-0634A559817A}"/>
    <dgm:cxn modelId="{E76EB1BE-CEB3-4D5B-84D4-3F1F9D896A8E}" type="presOf" srcId="{C569BCB3-A0A1-44A0-85B7-9B2E5738E93B}" destId="{EE1FB86B-9DC7-4453-84E8-E4A7F4F32CCC}" srcOrd="0" destOrd="0" presId="urn:microsoft.com/office/officeart/2005/8/layout/pList1"/>
    <dgm:cxn modelId="{9F442C84-9487-44F7-AD4C-36954E16B706}" type="presOf" srcId="{74D902DE-11E5-4D0D-A2EC-88F6C58EA13F}" destId="{96E9A40C-5BC9-4025-A2A8-47631807887E}" srcOrd="0" destOrd="0" presId="urn:microsoft.com/office/officeart/2005/8/layout/pList1"/>
    <dgm:cxn modelId="{1DD62D5C-7CA4-4E74-A550-F201ED3F6288}" type="presOf" srcId="{EC6B0B37-03C4-494D-AA08-8018AD6F6817}" destId="{F4ED7D98-E2EB-49F3-8E0B-7B2469ACDFB8}" srcOrd="0" destOrd="0" presId="urn:microsoft.com/office/officeart/2005/8/layout/pList1"/>
    <dgm:cxn modelId="{DCF8059D-8F7F-4F6F-9D05-B03F731BFDFF}" srcId="{B8B72F20-9E56-47D6-A580-86E4F118CE65}" destId="{EC6B0B37-03C4-494D-AA08-8018AD6F6817}" srcOrd="0" destOrd="0" parTransId="{7415B15D-A636-4B4B-A48A-B02235E4EB74}" sibTransId="{D0ED4C62-B522-4F32-A790-0405E4F17C2D}"/>
    <dgm:cxn modelId="{7D3A7E2A-7358-4FB0-8E16-71605A9AD856}" type="presOf" srcId="{62FFDD81-2981-43E5-A532-EAD402A174C2}" destId="{9921FFC8-8881-4BE4-952B-38A92D0C70FE}" srcOrd="0" destOrd="0" presId="urn:microsoft.com/office/officeart/2005/8/layout/pList1"/>
    <dgm:cxn modelId="{839E1285-0C51-4085-8B57-E2F15E12473A}" type="presOf" srcId="{D0ED4C62-B522-4F32-A790-0405E4F17C2D}" destId="{68F8CEA3-EEC0-430F-BC71-F3D047314E3C}" srcOrd="0" destOrd="0" presId="urn:microsoft.com/office/officeart/2005/8/layout/pList1"/>
    <dgm:cxn modelId="{9BA1ABFF-2C8B-4BF4-B8F1-1B2021B9B8E4}" type="presOf" srcId="{B8B72F20-9E56-47D6-A580-86E4F118CE65}" destId="{AFD09107-AE43-4A6B-BA03-B09BF4F593E7}" srcOrd="0" destOrd="0" presId="urn:microsoft.com/office/officeart/2005/8/layout/pList1"/>
    <dgm:cxn modelId="{D8E81DC4-1C75-4B95-87A1-AD6110437675}" type="presOf" srcId="{1C57DC9F-90F9-432A-AA7A-AFEF1D7E44D6}" destId="{307B6ED5-9E40-431F-9066-B56C38B41C80}" srcOrd="0" destOrd="0" presId="urn:microsoft.com/office/officeart/2005/8/layout/pList1"/>
    <dgm:cxn modelId="{509D9065-B94B-49AB-B494-E0782CB7764B}" srcId="{B8B72F20-9E56-47D6-A580-86E4F118CE65}" destId="{F86F69E4-5E2F-4D22-B186-4AC1C9F18F3B}" srcOrd="3" destOrd="0" parTransId="{B6311AF5-6281-4BF8-8711-757ACE34C580}" sibTransId="{62FFDD81-2981-43E5-A532-EAD402A174C2}"/>
    <dgm:cxn modelId="{B5756194-9AEC-4FF2-8F2E-89BCCFF51D85}" type="presOf" srcId="{F86F69E4-5E2F-4D22-B186-4AC1C9F18F3B}" destId="{03E2EBAE-BAAD-4DE2-B277-E522690EDAB7}" srcOrd="0" destOrd="0" presId="urn:microsoft.com/office/officeart/2005/8/layout/pList1"/>
    <dgm:cxn modelId="{1B5774BD-D7B8-4A69-9698-BDECB4319C58}" srcId="{B8B72F20-9E56-47D6-A580-86E4F118CE65}" destId="{1C57DC9F-90F9-432A-AA7A-AFEF1D7E44D6}" srcOrd="6" destOrd="0" parTransId="{4DE886CA-BB8B-4852-BCC4-907FA0545287}" sibTransId="{C569BCB3-A0A1-44A0-85B7-9B2E5738E93B}"/>
    <dgm:cxn modelId="{730D4943-EB46-405E-8A81-2492CEF4EAEB}" srcId="{B8B72F20-9E56-47D6-A580-86E4F118CE65}" destId="{74D902DE-11E5-4D0D-A2EC-88F6C58EA13F}" srcOrd="5" destOrd="0" parTransId="{0F1EB484-0775-460F-9668-B4966F7AC704}" sibTransId="{D4AEF8E3-5A16-4A86-957B-7BEE6E9EEEE2}"/>
    <dgm:cxn modelId="{0D190A41-B96F-4EA4-AE73-710D6BD5C9D4}" type="presOf" srcId="{D25E70FA-3D1C-40C1-B220-0634A559817A}" destId="{B9F17434-1930-4E0F-96D1-355502E1BCCC}" srcOrd="0" destOrd="0" presId="urn:microsoft.com/office/officeart/2005/8/layout/pList1"/>
    <dgm:cxn modelId="{09CCBD22-68BD-4024-8501-AC3EB0D7F5C7}" type="presOf" srcId="{D4AEF8E3-5A16-4A86-957B-7BEE6E9EEEE2}" destId="{C6513F95-2FEC-463D-BA91-57BADD18DF9D}" srcOrd="0" destOrd="0" presId="urn:microsoft.com/office/officeart/2005/8/layout/pList1"/>
    <dgm:cxn modelId="{D0CE437B-024F-422C-B685-C66DC12556C9}" type="presOf" srcId="{CB795EB4-2E6C-4740-856E-DA28E4CAE381}" destId="{FA624A21-4D57-412F-B82D-FA0FFC410775}" srcOrd="0" destOrd="0" presId="urn:microsoft.com/office/officeart/2005/8/layout/pList1"/>
    <dgm:cxn modelId="{6F47EA6E-BF5F-4023-BCB7-FF9A00A65802}" type="presOf" srcId="{B542DDC4-DDB8-40F2-B9C2-EF0AFBEEE236}" destId="{C898BC56-27F4-4099-8D8F-AC5BD8260528}" srcOrd="0" destOrd="0" presId="urn:microsoft.com/office/officeart/2005/8/layout/pList1"/>
    <dgm:cxn modelId="{E45C567C-EDA5-4A93-85B8-F5E0B35619D2}" srcId="{B8B72F20-9E56-47D6-A580-86E4F118CE65}" destId="{E8E0AB91-99C1-402C-BE9C-B72F5C52A097}" srcOrd="2" destOrd="0" parTransId="{086CCD41-9BA3-4145-BD00-381B3C90156A}" sibTransId="{5315251F-EEA5-48F5-94D4-FD480B623D0B}"/>
    <dgm:cxn modelId="{72C70592-120B-4F75-B6B1-C572078FAC65}" type="presParOf" srcId="{AFD09107-AE43-4A6B-BA03-B09BF4F593E7}" destId="{EE6EBE3F-7BA9-46F0-9C3F-C37A6A7D3746}" srcOrd="0" destOrd="0" presId="urn:microsoft.com/office/officeart/2005/8/layout/pList1"/>
    <dgm:cxn modelId="{2DA638CB-F825-43F8-A2DD-068757F5CB07}" type="presParOf" srcId="{EE6EBE3F-7BA9-46F0-9C3F-C37A6A7D3746}" destId="{54492B6E-E60C-42F5-988C-E19F3BCE5984}" srcOrd="0" destOrd="0" presId="urn:microsoft.com/office/officeart/2005/8/layout/pList1"/>
    <dgm:cxn modelId="{36E2514A-B853-45FF-A39A-E16A17CC9D95}" type="presParOf" srcId="{EE6EBE3F-7BA9-46F0-9C3F-C37A6A7D3746}" destId="{F4ED7D98-E2EB-49F3-8E0B-7B2469ACDFB8}" srcOrd="1" destOrd="0" presId="urn:microsoft.com/office/officeart/2005/8/layout/pList1"/>
    <dgm:cxn modelId="{35E80AC5-389E-4673-99EF-0A99D6026F33}" type="presParOf" srcId="{AFD09107-AE43-4A6B-BA03-B09BF4F593E7}" destId="{68F8CEA3-EEC0-430F-BC71-F3D047314E3C}" srcOrd="1" destOrd="0" presId="urn:microsoft.com/office/officeart/2005/8/layout/pList1"/>
    <dgm:cxn modelId="{C290C245-C4A9-4E27-9008-C9BC22968FB8}" type="presParOf" srcId="{AFD09107-AE43-4A6B-BA03-B09BF4F593E7}" destId="{B30109B5-AECC-407B-992E-719E86E778C8}" srcOrd="2" destOrd="0" presId="urn:microsoft.com/office/officeart/2005/8/layout/pList1"/>
    <dgm:cxn modelId="{8B34D49D-F2FA-4ED5-B690-F28F04C29FE4}" type="presParOf" srcId="{B30109B5-AECC-407B-992E-719E86E778C8}" destId="{D62EE5F4-98AD-4A99-83CF-0C53F06364DB}" srcOrd="0" destOrd="0" presId="urn:microsoft.com/office/officeart/2005/8/layout/pList1"/>
    <dgm:cxn modelId="{0AB8D3B4-0A9D-4314-A2AD-9F7F34DFF094}" type="presParOf" srcId="{B30109B5-AECC-407B-992E-719E86E778C8}" destId="{7FDC2088-63F8-442F-9970-90A096CDAC64}" srcOrd="1" destOrd="0" presId="urn:microsoft.com/office/officeart/2005/8/layout/pList1"/>
    <dgm:cxn modelId="{D5EABD50-4621-474B-B9D4-1D5CD4634C18}" type="presParOf" srcId="{AFD09107-AE43-4A6B-BA03-B09BF4F593E7}" destId="{C898BC56-27F4-4099-8D8F-AC5BD8260528}" srcOrd="3" destOrd="0" presId="urn:microsoft.com/office/officeart/2005/8/layout/pList1"/>
    <dgm:cxn modelId="{DFE3A6CA-14F4-463A-95B9-AFD6BBBEBBB0}" type="presParOf" srcId="{AFD09107-AE43-4A6B-BA03-B09BF4F593E7}" destId="{376AC923-B239-40E5-8D55-28CB043037A7}" srcOrd="4" destOrd="0" presId="urn:microsoft.com/office/officeart/2005/8/layout/pList1"/>
    <dgm:cxn modelId="{A81201EC-58C9-4BE5-818A-0AAD3DE7A62D}" type="presParOf" srcId="{376AC923-B239-40E5-8D55-28CB043037A7}" destId="{31A51999-4037-4B47-8DD3-32448A0B640F}" srcOrd="0" destOrd="0" presId="urn:microsoft.com/office/officeart/2005/8/layout/pList1"/>
    <dgm:cxn modelId="{E9D0C398-ADCF-4475-92AB-5376A9C9FB5F}" type="presParOf" srcId="{376AC923-B239-40E5-8D55-28CB043037A7}" destId="{16D0AB18-444C-40F0-B89E-CED1044BD97A}" srcOrd="1" destOrd="0" presId="urn:microsoft.com/office/officeart/2005/8/layout/pList1"/>
    <dgm:cxn modelId="{62DEBCDC-E58D-4C0C-882B-CE0975236926}" type="presParOf" srcId="{AFD09107-AE43-4A6B-BA03-B09BF4F593E7}" destId="{62D8F494-BC9D-4EDD-AD45-EAC1709E2941}" srcOrd="5" destOrd="0" presId="urn:microsoft.com/office/officeart/2005/8/layout/pList1"/>
    <dgm:cxn modelId="{8086F9E7-A38B-4624-BD6F-263652DF5BB3}" type="presParOf" srcId="{AFD09107-AE43-4A6B-BA03-B09BF4F593E7}" destId="{245E4E85-1845-4674-80FF-7B8A6C41A631}" srcOrd="6" destOrd="0" presId="urn:microsoft.com/office/officeart/2005/8/layout/pList1"/>
    <dgm:cxn modelId="{2B20C344-E7B7-43B5-87D8-EE5C63AEA8EF}" type="presParOf" srcId="{245E4E85-1845-4674-80FF-7B8A6C41A631}" destId="{71951829-2311-4916-A701-C8CFE1419B64}" srcOrd="0" destOrd="0" presId="urn:microsoft.com/office/officeart/2005/8/layout/pList1"/>
    <dgm:cxn modelId="{519528BB-473A-4AE8-838A-7834C5DBC7BF}" type="presParOf" srcId="{245E4E85-1845-4674-80FF-7B8A6C41A631}" destId="{03E2EBAE-BAAD-4DE2-B277-E522690EDAB7}" srcOrd="1" destOrd="0" presId="urn:microsoft.com/office/officeart/2005/8/layout/pList1"/>
    <dgm:cxn modelId="{B5AEF4EE-81BD-422C-A1A2-CED1766336F3}" type="presParOf" srcId="{AFD09107-AE43-4A6B-BA03-B09BF4F593E7}" destId="{9921FFC8-8881-4BE4-952B-38A92D0C70FE}" srcOrd="7" destOrd="0" presId="urn:microsoft.com/office/officeart/2005/8/layout/pList1"/>
    <dgm:cxn modelId="{F0037032-9B55-4A21-820C-A7E3A5D9AFB4}" type="presParOf" srcId="{AFD09107-AE43-4A6B-BA03-B09BF4F593E7}" destId="{232C6947-4494-49F3-AE78-88CF8FCBE4B8}" srcOrd="8" destOrd="0" presId="urn:microsoft.com/office/officeart/2005/8/layout/pList1"/>
    <dgm:cxn modelId="{804110A6-8790-4F2D-AB3E-732DAECDE934}" type="presParOf" srcId="{232C6947-4494-49F3-AE78-88CF8FCBE4B8}" destId="{93B57845-66CD-4C95-ACA7-15CCDF2D0BC7}" srcOrd="0" destOrd="0" presId="urn:microsoft.com/office/officeart/2005/8/layout/pList1"/>
    <dgm:cxn modelId="{900BC817-2A9B-414D-AD3F-717FAABEB2CD}" type="presParOf" srcId="{232C6947-4494-49F3-AE78-88CF8FCBE4B8}" destId="{A4A26517-C415-4DA6-A5F9-63DD2F4D00FF}" srcOrd="1" destOrd="0" presId="urn:microsoft.com/office/officeart/2005/8/layout/pList1"/>
    <dgm:cxn modelId="{CB5C1916-086D-4022-B461-9B857EDEBA0B}" type="presParOf" srcId="{AFD09107-AE43-4A6B-BA03-B09BF4F593E7}" destId="{B9F17434-1930-4E0F-96D1-355502E1BCCC}" srcOrd="9" destOrd="0" presId="urn:microsoft.com/office/officeart/2005/8/layout/pList1"/>
    <dgm:cxn modelId="{DAA4BFCD-D569-42DC-B04C-CCE72FE39ABC}" type="presParOf" srcId="{AFD09107-AE43-4A6B-BA03-B09BF4F593E7}" destId="{266105AD-C6C3-4CD1-B2D7-F311C9DCAE7A}" srcOrd="10" destOrd="0" presId="urn:microsoft.com/office/officeart/2005/8/layout/pList1"/>
    <dgm:cxn modelId="{C6501DB2-7138-4C50-848D-2466167BB0CD}" type="presParOf" srcId="{266105AD-C6C3-4CD1-B2D7-F311C9DCAE7A}" destId="{0AC72865-6D71-4F2D-BD2F-1FAC324A9468}" srcOrd="0" destOrd="0" presId="urn:microsoft.com/office/officeart/2005/8/layout/pList1"/>
    <dgm:cxn modelId="{787237E2-FC26-4950-B363-1A621E331F6A}" type="presParOf" srcId="{266105AD-C6C3-4CD1-B2D7-F311C9DCAE7A}" destId="{96E9A40C-5BC9-4025-A2A8-47631807887E}" srcOrd="1" destOrd="0" presId="urn:microsoft.com/office/officeart/2005/8/layout/pList1"/>
    <dgm:cxn modelId="{6088EAD1-AE01-4E5B-91CC-B6B445D221CD}" type="presParOf" srcId="{AFD09107-AE43-4A6B-BA03-B09BF4F593E7}" destId="{C6513F95-2FEC-463D-BA91-57BADD18DF9D}" srcOrd="11" destOrd="0" presId="urn:microsoft.com/office/officeart/2005/8/layout/pList1"/>
    <dgm:cxn modelId="{74E5FC1D-AD30-4C1B-8AC5-A93AB3DC15DA}" type="presParOf" srcId="{AFD09107-AE43-4A6B-BA03-B09BF4F593E7}" destId="{5614DFC0-AA4A-4DE4-8587-89B5652EF535}" srcOrd="12" destOrd="0" presId="urn:microsoft.com/office/officeart/2005/8/layout/pList1"/>
    <dgm:cxn modelId="{F6A03BE9-034F-42FD-BEAF-6819335DF5FE}" type="presParOf" srcId="{5614DFC0-AA4A-4DE4-8587-89B5652EF535}" destId="{5E82BE37-14CD-4830-A811-59C5FE9710DC}" srcOrd="0" destOrd="0" presId="urn:microsoft.com/office/officeart/2005/8/layout/pList1"/>
    <dgm:cxn modelId="{9F929090-ACD0-47AB-BA9D-856672F82527}" type="presParOf" srcId="{5614DFC0-AA4A-4DE4-8587-89B5652EF535}" destId="{307B6ED5-9E40-431F-9066-B56C38B41C80}" srcOrd="1" destOrd="0" presId="urn:microsoft.com/office/officeart/2005/8/layout/pList1"/>
    <dgm:cxn modelId="{4F759AB9-9D85-4DA6-AFAA-63BC3B3CD9E9}" type="presParOf" srcId="{AFD09107-AE43-4A6B-BA03-B09BF4F593E7}" destId="{EE1FB86B-9DC7-4453-84E8-E4A7F4F32CCC}" srcOrd="13" destOrd="0" presId="urn:microsoft.com/office/officeart/2005/8/layout/pList1"/>
    <dgm:cxn modelId="{33ECE2FC-9D15-4B6B-8781-4AB7DAF25F4E}" type="presParOf" srcId="{AFD09107-AE43-4A6B-BA03-B09BF4F593E7}" destId="{C9018D10-F5BA-4B02-B91F-5E2EBB532512}" srcOrd="14" destOrd="0" presId="urn:microsoft.com/office/officeart/2005/8/layout/pList1"/>
    <dgm:cxn modelId="{AD4912D8-64BF-4324-801D-0DFEBBFD05E9}" type="presParOf" srcId="{C9018D10-F5BA-4B02-B91F-5E2EBB532512}" destId="{95FEBAE3-740F-4BBF-8CE0-EAEAC4AF17EA}" srcOrd="0" destOrd="0" presId="urn:microsoft.com/office/officeart/2005/8/layout/pList1"/>
    <dgm:cxn modelId="{DE577556-8E34-4CC0-95B0-51CD5C6AE0D2}" type="presParOf" srcId="{C9018D10-F5BA-4B02-B91F-5E2EBB532512}" destId="{FA624A21-4D57-412F-B82D-FA0FFC41077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4C2D87-9EB9-4D60-B9AC-3BE1580D90B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4C3E64-6E5A-4FE7-995A-8717ACB30CF7}">
      <dgm:prSet phldrT="[Texte]" custT="1"/>
      <dgm:spPr/>
      <dgm:t>
        <a:bodyPr/>
        <a:lstStyle/>
        <a:p>
          <a:r>
            <a:rPr lang="en-US" sz="3600" dirty="0" smtClean="0">
              <a:solidFill>
                <a:schemeClr val="tx1"/>
              </a:solidFill>
            </a:rPr>
            <a:t>Infinite Map</a:t>
          </a:r>
          <a:endParaRPr lang="en-US" sz="3600" dirty="0">
            <a:solidFill>
              <a:schemeClr val="tx1"/>
            </a:solidFill>
          </a:endParaRPr>
        </a:p>
      </dgm:t>
    </dgm:pt>
    <dgm:pt modelId="{7E331900-821A-4782-8808-5308C4F514E6}" type="parTrans" cxnId="{229C3F9A-1E54-40FB-85A2-9BFC0EAAF66E}">
      <dgm:prSet/>
      <dgm:spPr/>
      <dgm:t>
        <a:bodyPr/>
        <a:lstStyle/>
        <a:p>
          <a:endParaRPr lang="en-US"/>
        </a:p>
      </dgm:t>
    </dgm:pt>
    <dgm:pt modelId="{CE7D8C05-1EEB-47F4-BDF9-10E92B60C10D}" type="sibTrans" cxnId="{229C3F9A-1E54-40FB-85A2-9BFC0EAAF66E}">
      <dgm:prSet/>
      <dgm:spPr>
        <a:blipFill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xmlns:mc="http://schemas.openxmlformats.org/markup-compatibility/2006" xmlns:a14="http://schemas.microsoft.com/office/drawing/2010/main" val="000000" mc:Ignorable="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xmlns:mc="http://schemas.openxmlformats.org/markup-compatibility/2006" xmlns:a14="http://schemas.microsoft.com/office/drawing/2010/main" val="FFFFFF" mc:Ignorable=""/>
          </a:contourClr>
        </a:sp3d>
      </dgm:spPr>
      <dgm:t>
        <a:bodyPr/>
        <a:lstStyle/>
        <a:p>
          <a:endParaRPr lang="en-US"/>
        </a:p>
      </dgm:t>
    </dgm:pt>
    <dgm:pt modelId="{90F3895F-1A67-4503-A2E8-5BD15048BEAC}">
      <dgm:prSet/>
      <dgm:spPr/>
      <dgm:t>
        <a:bodyPr/>
        <a:lstStyle/>
        <a:p>
          <a:r>
            <a:rPr lang="en-US" dirty="0" smtClean="0"/>
            <a:t>Conquer Squares</a:t>
          </a:r>
          <a:endParaRPr lang="en-US" dirty="0"/>
        </a:p>
      </dgm:t>
    </dgm:pt>
    <dgm:pt modelId="{BCB4D422-839C-40A5-9132-31C85FA709E8}" type="parTrans" cxnId="{23E532A4-998F-4851-9887-61333CF39896}">
      <dgm:prSet/>
      <dgm:spPr/>
      <dgm:t>
        <a:bodyPr/>
        <a:lstStyle/>
        <a:p>
          <a:endParaRPr lang="en-US"/>
        </a:p>
      </dgm:t>
    </dgm:pt>
    <dgm:pt modelId="{0D7FEEFD-47F7-472A-8612-BC90D4AC5A21}" type="sibTrans" cxnId="{23E532A4-998F-4851-9887-61333CF39896}">
      <dgm:prSet/>
      <dgm:spPr>
        <a:blipFill>
          <a:blip xmlns:r="http://schemas.openxmlformats.org/officeDocument/2006/relationships" r:embed="rId2"/>
          <a:srcRect/>
          <a:stretch>
            <a:fillRect l="-1000" r="-1000"/>
          </a:stretch>
        </a:blipFill>
        <a:ln>
          <a:noFill/>
        </a:ln>
        <a:effectLst>
          <a:outerShdw blurRad="44450" dist="27940" dir="5400000" algn="ctr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432FC1FE-883E-4E02-A1AA-E39C3164F37D}">
      <dgm:prSet/>
      <dgm:spPr/>
      <dgm:t>
        <a:bodyPr/>
        <a:lstStyle/>
        <a:p>
          <a:r>
            <a:rPr lang="en-US" dirty="0" smtClean="0"/>
            <a:t>King</a:t>
          </a:r>
          <a:endParaRPr lang="en-US" dirty="0"/>
        </a:p>
      </dgm:t>
    </dgm:pt>
    <dgm:pt modelId="{259D3593-21E3-47C1-A5C7-2497B9244779}" type="parTrans" cxnId="{97622551-E0D4-45EA-99FB-D1F30E5A0289}">
      <dgm:prSet/>
      <dgm:spPr/>
      <dgm:t>
        <a:bodyPr/>
        <a:lstStyle/>
        <a:p>
          <a:endParaRPr lang="en-US"/>
        </a:p>
      </dgm:t>
    </dgm:pt>
    <dgm:pt modelId="{BD812CCC-1D47-4240-BC28-93687BD61B10}" type="sibTrans" cxnId="{97622551-E0D4-45EA-99FB-D1F30E5A0289}">
      <dgm:prSet/>
      <dgm:spPr>
        <a:blipFill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BA3F596C-67D2-4CB5-888B-93B92F7D1ACA}">
      <dgm:prSet/>
      <dgm:spPr/>
      <dgm:t>
        <a:bodyPr/>
        <a:lstStyle/>
        <a:p>
          <a:r>
            <a:rPr lang="en-US" dirty="0" smtClean="0"/>
            <a:t>Beginning of the game </a:t>
          </a:r>
          <a:endParaRPr lang="en-US" dirty="0"/>
        </a:p>
      </dgm:t>
    </dgm:pt>
    <dgm:pt modelId="{2243D387-0550-411B-8373-C2D0BA4A5E2C}" type="parTrans" cxnId="{AF592252-FDD8-4AEF-880B-CB65DA45777D}">
      <dgm:prSet/>
      <dgm:spPr/>
      <dgm:t>
        <a:bodyPr/>
        <a:lstStyle/>
        <a:p>
          <a:endParaRPr lang="en-US"/>
        </a:p>
      </dgm:t>
    </dgm:pt>
    <dgm:pt modelId="{FC7EF5FE-C535-45CF-8244-BAA70F810D24}" type="sibTrans" cxnId="{AF592252-FDD8-4AEF-880B-CB65DA45777D}">
      <dgm:prSet/>
      <dgm:spPr>
        <a:blipFill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>
          <a:outerShdw blurRad="44450" dist="27940" dir="5400000" algn="ctr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/>
        </a:p>
      </dgm:t>
    </dgm:pt>
    <dgm:pt modelId="{C28CA5B5-7F88-4CDC-9354-84122CAF016C}" type="pres">
      <dgm:prSet presAssocID="{324C2D87-9EB9-4D60-B9AC-3BE1580D90B3}" presName="Name0" presStyleCnt="0">
        <dgm:presLayoutVars>
          <dgm:chMax val="7"/>
          <dgm:chPref val="7"/>
          <dgm:dir/>
        </dgm:presLayoutVars>
      </dgm:prSet>
      <dgm:spPr/>
    </dgm:pt>
    <dgm:pt modelId="{2FB6393C-16ED-4C73-B256-132038B2EFD8}" type="pres">
      <dgm:prSet presAssocID="{324C2D87-9EB9-4D60-B9AC-3BE1580D90B3}" presName="Name1" presStyleCnt="0"/>
      <dgm:spPr/>
    </dgm:pt>
    <dgm:pt modelId="{167B8D95-4481-41AA-8543-51E73932026D}" type="pres">
      <dgm:prSet presAssocID="{CE7D8C05-1EEB-47F4-BDF9-10E92B60C10D}" presName="picture_1" presStyleCnt="0"/>
      <dgm:spPr/>
    </dgm:pt>
    <dgm:pt modelId="{0F52FC24-F855-4D60-B455-1D536199A9C5}" type="pres">
      <dgm:prSet presAssocID="{CE7D8C05-1EEB-47F4-BDF9-10E92B60C10D}" presName="pictureRepeatNode" presStyleLbl="alignImgPlace1" presStyleIdx="0" presStyleCnt="4"/>
      <dgm:spPr/>
    </dgm:pt>
    <dgm:pt modelId="{C7C32743-7ADA-4F37-BCD1-BE77271C960C}" type="pres">
      <dgm:prSet presAssocID="{464C3E64-6E5A-4FE7-995A-8717ACB30CF7}" presName="text_1" presStyleLbl="node1" presStyleIdx="0" presStyleCnt="0" custScaleY="34184" custLinFactY="-233003" custLinFactNeighborY="-300000">
        <dgm:presLayoutVars>
          <dgm:bulletEnabled val="1"/>
        </dgm:presLayoutVars>
      </dgm:prSet>
      <dgm:spPr/>
    </dgm:pt>
    <dgm:pt modelId="{456BF233-DC83-48CD-AD49-0C15EF2B8C97}" type="pres">
      <dgm:prSet presAssocID="{FC7EF5FE-C535-45CF-8244-BAA70F810D24}" presName="picture_2" presStyleCnt="0"/>
      <dgm:spPr/>
    </dgm:pt>
    <dgm:pt modelId="{85BC405B-DCE2-48F6-AB1C-E4ED48A27B09}" type="pres">
      <dgm:prSet presAssocID="{FC7EF5FE-C535-45CF-8244-BAA70F810D24}" presName="pictureRepeatNode" presStyleLbl="alignImgPlace1" presStyleIdx="1" presStyleCnt="4"/>
      <dgm:spPr/>
    </dgm:pt>
    <dgm:pt modelId="{5B831EE8-A950-4076-908C-FF32CF5E9E97}" type="pres">
      <dgm:prSet presAssocID="{BA3F596C-67D2-4CB5-888B-93B92F7D1ACA}" presName="line_2" presStyleLbl="parChTrans1D1" presStyleIdx="0" presStyleCnt="3"/>
      <dgm:spPr/>
    </dgm:pt>
    <dgm:pt modelId="{378A4C02-56B2-40FF-9F93-6D1A394E78F2}" type="pres">
      <dgm:prSet presAssocID="{BA3F596C-67D2-4CB5-888B-93B92F7D1ACA}" presName="textparent_2" presStyleLbl="node1" presStyleIdx="0" presStyleCnt="0"/>
      <dgm:spPr/>
    </dgm:pt>
    <dgm:pt modelId="{351BABB9-5011-40B6-BD07-DC7A27E58A1D}" type="pres">
      <dgm:prSet presAssocID="{BA3F596C-67D2-4CB5-888B-93B92F7D1ACA}" presName="text_2" presStyleLbl="revTx" presStyleIdx="0" presStyleCnt="3">
        <dgm:presLayoutVars>
          <dgm:bulletEnabled val="1"/>
        </dgm:presLayoutVars>
      </dgm:prSet>
      <dgm:spPr/>
    </dgm:pt>
    <dgm:pt modelId="{4BD6795B-84B1-4A7B-81C5-07D336642CD2}" type="pres">
      <dgm:prSet presAssocID="{0D7FEEFD-47F7-472A-8612-BC90D4AC5A21}" presName="picture_3" presStyleCnt="0"/>
      <dgm:spPr/>
    </dgm:pt>
    <dgm:pt modelId="{4E3E3F05-FDE8-44D1-91A0-DE946BEFDC15}" type="pres">
      <dgm:prSet presAssocID="{0D7FEEFD-47F7-472A-8612-BC90D4AC5A21}" presName="pictureRepeatNode" presStyleLbl="alignImgPlace1" presStyleIdx="2" presStyleCnt="4"/>
      <dgm:spPr/>
    </dgm:pt>
    <dgm:pt modelId="{F12D2E3A-0706-4CAC-B504-C90EFC59B989}" type="pres">
      <dgm:prSet presAssocID="{90F3895F-1A67-4503-A2E8-5BD15048BEAC}" presName="line_3" presStyleLbl="parChTrans1D1" presStyleIdx="1" presStyleCnt="3"/>
      <dgm:spPr/>
    </dgm:pt>
    <dgm:pt modelId="{61947E65-EBCF-4FAC-928F-B07167CF42B5}" type="pres">
      <dgm:prSet presAssocID="{90F3895F-1A67-4503-A2E8-5BD15048BEAC}" presName="textparent_3" presStyleLbl="node1" presStyleIdx="0" presStyleCnt="0"/>
      <dgm:spPr/>
    </dgm:pt>
    <dgm:pt modelId="{B0B6F7CA-95CF-406F-B5C2-F4D9E33B28BF}" type="pres">
      <dgm:prSet presAssocID="{90F3895F-1A67-4503-A2E8-5BD15048BEAC}" presName="text_3" presStyleLbl="revTx" presStyleIdx="1" presStyleCnt="3">
        <dgm:presLayoutVars>
          <dgm:bulletEnabled val="1"/>
        </dgm:presLayoutVars>
      </dgm:prSet>
      <dgm:spPr/>
    </dgm:pt>
    <dgm:pt modelId="{EC7F6FB0-A4DD-46CB-94A6-5E910BDB4B54}" type="pres">
      <dgm:prSet presAssocID="{BD812CCC-1D47-4240-BC28-93687BD61B10}" presName="picture_4" presStyleCnt="0"/>
      <dgm:spPr/>
    </dgm:pt>
    <dgm:pt modelId="{C1E91044-175E-4BBC-A627-C28932E19F6C}" type="pres">
      <dgm:prSet presAssocID="{BD812CCC-1D47-4240-BC28-93687BD61B10}" presName="pictureRepeatNode" presStyleLbl="alignImgPlace1" presStyleIdx="3" presStyleCnt="4"/>
      <dgm:spPr/>
    </dgm:pt>
    <dgm:pt modelId="{B41043A8-DCF1-4B6F-A458-350486A27264}" type="pres">
      <dgm:prSet presAssocID="{432FC1FE-883E-4E02-A1AA-E39C3164F37D}" presName="line_4" presStyleLbl="parChTrans1D1" presStyleIdx="2" presStyleCnt="3"/>
      <dgm:spPr/>
    </dgm:pt>
    <dgm:pt modelId="{3B82B008-A735-4320-84C4-41101B520DF0}" type="pres">
      <dgm:prSet presAssocID="{432FC1FE-883E-4E02-A1AA-E39C3164F37D}" presName="textparent_4" presStyleLbl="node1" presStyleIdx="0" presStyleCnt="0"/>
      <dgm:spPr/>
    </dgm:pt>
    <dgm:pt modelId="{8D8EBD5E-B8AB-4948-A5B6-AC7A5679D5C6}" type="pres">
      <dgm:prSet presAssocID="{432FC1FE-883E-4E02-A1AA-E39C3164F37D}" presName="text_4" presStyleLbl="revTx" presStyleIdx="2" presStyleCnt="3">
        <dgm:presLayoutVars>
          <dgm:bulletEnabled val="1"/>
        </dgm:presLayoutVars>
      </dgm:prSet>
      <dgm:spPr/>
    </dgm:pt>
  </dgm:ptLst>
  <dgm:cxnLst>
    <dgm:cxn modelId="{97622551-E0D4-45EA-99FB-D1F30E5A0289}" srcId="{324C2D87-9EB9-4D60-B9AC-3BE1580D90B3}" destId="{432FC1FE-883E-4E02-A1AA-E39C3164F37D}" srcOrd="3" destOrd="0" parTransId="{259D3593-21E3-47C1-A5C7-2497B9244779}" sibTransId="{BD812CCC-1D47-4240-BC28-93687BD61B10}"/>
    <dgm:cxn modelId="{23E532A4-998F-4851-9887-61333CF39896}" srcId="{324C2D87-9EB9-4D60-B9AC-3BE1580D90B3}" destId="{90F3895F-1A67-4503-A2E8-5BD15048BEAC}" srcOrd="2" destOrd="0" parTransId="{BCB4D422-839C-40A5-9132-31C85FA709E8}" sibTransId="{0D7FEEFD-47F7-472A-8612-BC90D4AC5A21}"/>
    <dgm:cxn modelId="{74FFF37D-EA66-4B3D-9B6E-A00217AB810F}" type="presOf" srcId="{BA3F596C-67D2-4CB5-888B-93B92F7D1ACA}" destId="{351BABB9-5011-40B6-BD07-DC7A27E58A1D}" srcOrd="0" destOrd="0" presId="urn:microsoft.com/office/officeart/2008/layout/CircularPictureCallout"/>
    <dgm:cxn modelId="{080F4303-935C-40C5-A286-F8F4337ED54C}" type="presOf" srcId="{432FC1FE-883E-4E02-A1AA-E39C3164F37D}" destId="{8D8EBD5E-B8AB-4948-A5B6-AC7A5679D5C6}" srcOrd="0" destOrd="0" presId="urn:microsoft.com/office/officeart/2008/layout/CircularPictureCallout"/>
    <dgm:cxn modelId="{82AC55B1-D635-4878-933C-1E9E76A6DFAD}" type="presOf" srcId="{FC7EF5FE-C535-45CF-8244-BAA70F810D24}" destId="{85BC405B-DCE2-48F6-AB1C-E4ED48A27B09}" srcOrd="0" destOrd="0" presId="urn:microsoft.com/office/officeart/2008/layout/CircularPictureCallout"/>
    <dgm:cxn modelId="{AF592252-FDD8-4AEF-880B-CB65DA45777D}" srcId="{324C2D87-9EB9-4D60-B9AC-3BE1580D90B3}" destId="{BA3F596C-67D2-4CB5-888B-93B92F7D1ACA}" srcOrd="1" destOrd="0" parTransId="{2243D387-0550-411B-8373-C2D0BA4A5E2C}" sibTransId="{FC7EF5FE-C535-45CF-8244-BAA70F810D24}"/>
    <dgm:cxn modelId="{549F5FB0-E2F3-435D-845D-5EA090F76FAB}" type="presOf" srcId="{324C2D87-9EB9-4D60-B9AC-3BE1580D90B3}" destId="{C28CA5B5-7F88-4CDC-9354-84122CAF016C}" srcOrd="0" destOrd="0" presId="urn:microsoft.com/office/officeart/2008/layout/CircularPictureCallout"/>
    <dgm:cxn modelId="{EA21B107-21CC-4ECA-8130-56CD5D614085}" type="presOf" srcId="{0D7FEEFD-47F7-472A-8612-BC90D4AC5A21}" destId="{4E3E3F05-FDE8-44D1-91A0-DE946BEFDC15}" srcOrd="0" destOrd="0" presId="urn:microsoft.com/office/officeart/2008/layout/CircularPictureCallout"/>
    <dgm:cxn modelId="{3D799F02-9592-4082-8D58-1B1A7AFC7D7B}" type="presOf" srcId="{90F3895F-1A67-4503-A2E8-5BD15048BEAC}" destId="{B0B6F7CA-95CF-406F-B5C2-F4D9E33B28BF}" srcOrd="0" destOrd="0" presId="urn:microsoft.com/office/officeart/2008/layout/CircularPictureCallout"/>
    <dgm:cxn modelId="{FEB079A9-65CB-4F6D-8AAE-687FF7EB4A62}" type="presOf" srcId="{BD812CCC-1D47-4240-BC28-93687BD61B10}" destId="{C1E91044-175E-4BBC-A627-C28932E19F6C}" srcOrd="0" destOrd="0" presId="urn:microsoft.com/office/officeart/2008/layout/CircularPictureCallout"/>
    <dgm:cxn modelId="{9054208F-F180-4BFF-9E83-1571D1A6AA56}" type="presOf" srcId="{CE7D8C05-1EEB-47F4-BDF9-10E92B60C10D}" destId="{0F52FC24-F855-4D60-B455-1D536199A9C5}" srcOrd="0" destOrd="0" presId="urn:microsoft.com/office/officeart/2008/layout/CircularPictureCallout"/>
    <dgm:cxn modelId="{050BF2A0-809B-465B-B64B-07A43119F1FE}" type="presOf" srcId="{464C3E64-6E5A-4FE7-995A-8717ACB30CF7}" destId="{C7C32743-7ADA-4F37-BCD1-BE77271C960C}" srcOrd="0" destOrd="0" presId="urn:microsoft.com/office/officeart/2008/layout/CircularPictureCallout"/>
    <dgm:cxn modelId="{229C3F9A-1E54-40FB-85A2-9BFC0EAAF66E}" srcId="{324C2D87-9EB9-4D60-B9AC-3BE1580D90B3}" destId="{464C3E64-6E5A-4FE7-995A-8717ACB30CF7}" srcOrd="0" destOrd="0" parTransId="{7E331900-821A-4782-8808-5308C4F514E6}" sibTransId="{CE7D8C05-1EEB-47F4-BDF9-10E92B60C10D}"/>
    <dgm:cxn modelId="{0390379F-43E4-4FC7-AAA3-04AD5421CDBD}" type="presParOf" srcId="{C28CA5B5-7F88-4CDC-9354-84122CAF016C}" destId="{2FB6393C-16ED-4C73-B256-132038B2EFD8}" srcOrd="0" destOrd="0" presId="urn:microsoft.com/office/officeart/2008/layout/CircularPictureCallout"/>
    <dgm:cxn modelId="{ED943FF1-D3BD-4F4A-A295-BABC94E75F91}" type="presParOf" srcId="{2FB6393C-16ED-4C73-B256-132038B2EFD8}" destId="{167B8D95-4481-41AA-8543-51E73932026D}" srcOrd="0" destOrd="0" presId="urn:microsoft.com/office/officeart/2008/layout/CircularPictureCallout"/>
    <dgm:cxn modelId="{8E7AB3C5-F71A-49CF-975E-0994010EAB29}" type="presParOf" srcId="{167B8D95-4481-41AA-8543-51E73932026D}" destId="{0F52FC24-F855-4D60-B455-1D536199A9C5}" srcOrd="0" destOrd="0" presId="urn:microsoft.com/office/officeart/2008/layout/CircularPictureCallout"/>
    <dgm:cxn modelId="{010E661B-BF46-46CE-A7C7-E8F5DEAEF930}" type="presParOf" srcId="{2FB6393C-16ED-4C73-B256-132038B2EFD8}" destId="{C7C32743-7ADA-4F37-BCD1-BE77271C960C}" srcOrd="1" destOrd="0" presId="urn:microsoft.com/office/officeart/2008/layout/CircularPictureCallout"/>
    <dgm:cxn modelId="{5E1464D9-16CC-4DBE-96D4-865CFA18A989}" type="presParOf" srcId="{2FB6393C-16ED-4C73-B256-132038B2EFD8}" destId="{456BF233-DC83-48CD-AD49-0C15EF2B8C97}" srcOrd="2" destOrd="0" presId="urn:microsoft.com/office/officeart/2008/layout/CircularPictureCallout"/>
    <dgm:cxn modelId="{3E341346-529A-43E6-85A4-1BED7E80E029}" type="presParOf" srcId="{456BF233-DC83-48CD-AD49-0C15EF2B8C97}" destId="{85BC405B-DCE2-48F6-AB1C-E4ED48A27B09}" srcOrd="0" destOrd="0" presId="urn:microsoft.com/office/officeart/2008/layout/CircularPictureCallout"/>
    <dgm:cxn modelId="{117311FE-1781-4AC7-B0BA-94B519F0580E}" type="presParOf" srcId="{2FB6393C-16ED-4C73-B256-132038B2EFD8}" destId="{5B831EE8-A950-4076-908C-FF32CF5E9E97}" srcOrd="3" destOrd="0" presId="urn:microsoft.com/office/officeart/2008/layout/CircularPictureCallout"/>
    <dgm:cxn modelId="{3107D11A-59D7-47E9-964B-2423A47381F2}" type="presParOf" srcId="{2FB6393C-16ED-4C73-B256-132038B2EFD8}" destId="{378A4C02-56B2-40FF-9F93-6D1A394E78F2}" srcOrd="4" destOrd="0" presId="urn:microsoft.com/office/officeart/2008/layout/CircularPictureCallout"/>
    <dgm:cxn modelId="{38AA9A0B-9014-420F-952D-97A3AED30918}" type="presParOf" srcId="{378A4C02-56B2-40FF-9F93-6D1A394E78F2}" destId="{351BABB9-5011-40B6-BD07-DC7A27E58A1D}" srcOrd="0" destOrd="0" presId="urn:microsoft.com/office/officeart/2008/layout/CircularPictureCallout"/>
    <dgm:cxn modelId="{7EF287AB-5AA0-436D-9CCD-8EF06ECBDA56}" type="presParOf" srcId="{2FB6393C-16ED-4C73-B256-132038B2EFD8}" destId="{4BD6795B-84B1-4A7B-81C5-07D336642CD2}" srcOrd="5" destOrd="0" presId="urn:microsoft.com/office/officeart/2008/layout/CircularPictureCallout"/>
    <dgm:cxn modelId="{02A583F4-9B4C-4163-8171-198057CBB54E}" type="presParOf" srcId="{4BD6795B-84B1-4A7B-81C5-07D336642CD2}" destId="{4E3E3F05-FDE8-44D1-91A0-DE946BEFDC15}" srcOrd="0" destOrd="0" presId="urn:microsoft.com/office/officeart/2008/layout/CircularPictureCallout"/>
    <dgm:cxn modelId="{5DC59426-7CC6-408F-AA23-DD395667BEDB}" type="presParOf" srcId="{2FB6393C-16ED-4C73-B256-132038B2EFD8}" destId="{F12D2E3A-0706-4CAC-B504-C90EFC59B989}" srcOrd="6" destOrd="0" presId="urn:microsoft.com/office/officeart/2008/layout/CircularPictureCallout"/>
    <dgm:cxn modelId="{99F82784-227C-4DB5-94E5-89B5111C218B}" type="presParOf" srcId="{2FB6393C-16ED-4C73-B256-132038B2EFD8}" destId="{61947E65-EBCF-4FAC-928F-B07167CF42B5}" srcOrd="7" destOrd="0" presId="urn:microsoft.com/office/officeart/2008/layout/CircularPictureCallout"/>
    <dgm:cxn modelId="{F476FFC0-D348-4720-9823-AFED1DF10E9A}" type="presParOf" srcId="{61947E65-EBCF-4FAC-928F-B07167CF42B5}" destId="{B0B6F7CA-95CF-406F-B5C2-F4D9E33B28BF}" srcOrd="0" destOrd="0" presId="urn:microsoft.com/office/officeart/2008/layout/CircularPictureCallout"/>
    <dgm:cxn modelId="{EF6A2FFC-011E-4BF0-A594-102E12E09623}" type="presParOf" srcId="{2FB6393C-16ED-4C73-B256-132038B2EFD8}" destId="{EC7F6FB0-A4DD-46CB-94A6-5E910BDB4B54}" srcOrd="8" destOrd="0" presId="urn:microsoft.com/office/officeart/2008/layout/CircularPictureCallout"/>
    <dgm:cxn modelId="{56E5A2F8-8769-43EE-8AAE-2D60BEEFB0EF}" type="presParOf" srcId="{EC7F6FB0-A4DD-46CB-94A6-5E910BDB4B54}" destId="{C1E91044-175E-4BBC-A627-C28932E19F6C}" srcOrd="0" destOrd="0" presId="urn:microsoft.com/office/officeart/2008/layout/CircularPictureCallout"/>
    <dgm:cxn modelId="{C19EDDAA-0FA9-421B-A1E5-9B916832B494}" type="presParOf" srcId="{2FB6393C-16ED-4C73-B256-132038B2EFD8}" destId="{B41043A8-DCF1-4B6F-A458-350486A27264}" srcOrd="9" destOrd="0" presId="urn:microsoft.com/office/officeart/2008/layout/CircularPictureCallout"/>
    <dgm:cxn modelId="{B9E9526E-1998-49AF-AE86-926862AB78F3}" type="presParOf" srcId="{2FB6393C-16ED-4C73-B256-132038B2EFD8}" destId="{3B82B008-A735-4320-84C4-41101B520DF0}" srcOrd="10" destOrd="0" presId="urn:microsoft.com/office/officeart/2008/layout/CircularPictureCallout"/>
    <dgm:cxn modelId="{535F98AE-C870-4B63-B8AA-FF56D1EF1027}" type="presParOf" srcId="{3B82B008-A735-4320-84C4-41101B520DF0}" destId="{8D8EBD5E-B8AB-4948-A5B6-AC7A5679D5C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92B6E-E60C-42F5-988C-E19F3BCE5984}">
      <dsp:nvSpPr>
        <dsp:cNvPr id="0" name=""/>
        <dsp:cNvSpPr/>
      </dsp:nvSpPr>
      <dsp:spPr>
        <a:xfrm>
          <a:off x="419529" y="236189"/>
          <a:ext cx="1080912" cy="147724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ED7D98-E2EB-49F3-8E0B-7B2469ACDFB8}">
      <dsp:nvSpPr>
        <dsp:cNvPr id="0" name=""/>
        <dsp:cNvSpPr/>
      </dsp:nvSpPr>
      <dsp:spPr>
        <a:xfrm>
          <a:off x="4017" y="175533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Fabrice </a:t>
          </a:r>
          <a:r>
            <a:rPr lang="fr-FR" sz="1400" kern="1200" dirty="0" err="1" smtClean="0"/>
            <a:t>Benhamouda</a:t>
          </a: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err="1" smtClean="0"/>
            <a:t>Coordinator</a:t>
          </a:r>
          <a:endParaRPr lang="fr-FR" sz="1400" i="1" kern="1200" dirty="0" smtClean="0"/>
        </a:p>
      </dsp:txBody>
      <dsp:txXfrm>
        <a:off x="4017" y="1755337"/>
        <a:ext cx="1911935" cy="709328"/>
      </dsp:txXfrm>
    </dsp:sp>
    <dsp:sp modelId="{D62EE5F4-98AD-4A99-83CF-0C53F06364DB}">
      <dsp:nvSpPr>
        <dsp:cNvPr id="0" name=""/>
        <dsp:cNvSpPr/>
      </dsp:nvSpPr>
      <dsp:spPr>
        <a:xfrm>
          <a:off x="2522738" y="236189"/>
          <a:ext cx="1080912" cy="1477246"/>
        </a:xfrm>
        <a:prstGeom prst="roundRect">
          <a:avLst/>
        </a:prstGeom>
        <a:blipFill>
          <a:blip xmlns:r="http://schemas.openxmlformats.org/officeDocument/2006/relationships" r:embed="rId2"/>
          <a:srcRect/>
          <a:stretch>
            <a:fillRect l="-11000" r="-11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C2088-63F8-442F-9970-90A096CDAC64}">
      <dsp:nvSpPr>
        <dsp:cNvPr id="0" name=""/>
        <dsp:cNvSpPr/>
      </dsp:nvSpPr>
      <dsp:spPr>
        <a:xfrm>
          <a:off x="2107227" y="175533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Ludovic </a:t>
          </a:r>
          <a:r>
            <a:rPr lang="fr-FR" sz="1400" kern="1200" dirty="0" err="1" smtClean="0"/>
            <a:t>Patey</a:t>
          </a:r>
          <a:endParaRPr lang="fr-FR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dirty="0" smtClean="0"/>
            <a:t>GUI Master</a:t>
          </a:r>
          <a:endParaRPr lang="fr-FR" sz="1400" i="1" kern="1200" dirty="0"/>
        </a:p>
      </dsp:txBody>
      <dsp:txXfrm>
        <a:off x="2107227" y="1755337"/>
        <a:ext cx="1911935" cy="709328"/>
      </dsp:txXfrm>
    </dsp:sp>
    <dsp:sp modelId="{31A51999-4037-4B47-8DD3-32448A0B640F}">
      <dsp:nvSpPr>
        <dsp:cNvPr id="0" name=""/>
        <dsp:cNvSpPr/>
      </dsp:nvSpPr>
      <dsp:spPr>
        <a:xfrm>
          <a:off x="4625948" y="236189"/>
          <a:ext cx="1080912" cy="1477246"/>
        </a:xfrm>
        <a:prstGeom prst="roundRect">
          <a:avLst/>
        </a:prstGeom>
        <a:blipFill>
          <a:blip xmlns:r="http://schemas.openxmlformats.org/officeDocument/2006/relationships" r:embed="rId3"/>
          <a:srcRect/>
          <a:stretch>
            <a:fillRect l="-3000" r="-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AB18-444C-40F0-B89E-CED1044BD97A}">
      <dsp:nvSpPr>
        <dsp:cNvPr id="0" name=""/>
        <dsp:cNvSpPr/>
      </dsp:nvSpPr>
      <dsp:spPr>
        <a:xfrm>
          <a:off x="4210436" y="175533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Robin Morisset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err="1" smtClean="0"/>
            <a:t>Connexity</a:t>
          </a:r>
          <a:r>
            <a:rPr lang="fr-FR" sz="1400" i="1" kern="1200" smtClean="0"/>
            <a:t> Master</a:t>
          </a:r>
          <a:endParaRPr lang="fr-FR" sz="1400" kern="1200"/>
        </a:p>
      </dsp:txBody>
      <dsp:txXfrm>
        <a:off x="4210436" y="1755337"/>
        <a:ext cx="1911935" cy="709328"/>
      </dsp:txXfrm>
    </dsp:sp>
    <dsp:sp modelId="{71951829-2311-4916-A701-C8CFE1419B64}">
      <dsp:nvSpPr>
        <dsp:cNvPr id="0" name=""/>
        <dsp:cNvSpPr/>
      </dsp:nvSpPr>
      <dsp:spPr>
        <a:xfrm>
          <a:off x="6729158" y="236189"/>
          <a:ext cx="1080912" cy="1477246"/>
        </a:xfrm>
        <a:prstGeom prst="roundRect">
          <a:avLst/>
        </a:prstGeom>
        <a:blipFill>
          <a:blip xmlns:r="http://schemas.openxmlformats.org/officeDocument/2006/relationships" r:embed="rId4"/>
          <a:srcRect/>
          <a:stretch>
            <a:fillRect l="-1000" r="-1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E2EBAE-BAAD-4DE2-B277-E522690EDAB7}">
      <dsp:nvSpPr>
        <dsp:cNvPr id="0" name=""/>
        <dsp:cNvSpPr/>
      </dsp:nvSpPr>
      <dsp:spPr>
        <a:xfrm>
          <a:off x="6313646" y="1755337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Alexandre Thévenet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err="1" smtClean="0"/>
            <a:t>Persistence</a:t>
          </a:r>
          <a:r>
            <a:rPr lang="fr-FR" sz="1400" i="1" kern="1200" smtClean="0"/>
            <a:t> Master</a:t>
          </a:r>
          <a:endParaRPr lang="fr-FR" sz="1400" kern="1200"/>
        </a:p>
      </dsp:txBody>
      <dsp:txXfrm>
        <a:off x="6313646" y="1755337"/>
        <a:ext cx="1911935" cy="709328"/>
      </dsp:txXfrm>
    </dsp:sp>
    <dsp:sp modelId="{93B57845-66CD-4C95-ACA7-15CCDF2D0BC7}">
      <dsp:nvSpPr>
        <dsp:cNvPr id="0" name=""/>
        <dsp:cNvSpPr/>
      </dsp:nvSpPr>
      <dsp:spPr>
        <a:xfrm>
          <a:off x="419529" y="2533996"/>
          <a:ext cx="1080912" cy="1477246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l="-1000" r="-1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26517-C415-4DA6-A5F9-63DD2F4D00FF}">
      <dsp:nvSpPr>
        <dsp:cNvPr id="0" name=""/>
        <dsp:cNvSpPr/>
      </dsp:nvSpPr>
      <dsp:spPr>
        <a:xfrm>
          <a:off x="4017" y="4053144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Marc </a:t>
          </a:r>
          <a:r>
            <a:rPr lang="fr-FR" sz="1400" kern="1200" err="1" smtClean="0"/>
            <a:t>Jeanmougin</a:t>
          </a:r>
          <a:endParaRPr lang="fr-FR" sz="1400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smtClean="0"/>
            <a:t>User Master</a:t>
          </a:r>
          <a:endParaRPr lang="fr-FR" sz="1400" kern="1200"/>
        </a:p>
      </dsp:txBody>
      <dsp:txXfrm>
        <a:off x="4017" y="4053144"/>
        <a:ext cx="1911935" cy="709328"/>
      </dsp:txXfrm>
    </dsp:sp>
    <dsp:sp modelId="{0AC72865-6D71-4F2D-BD2F-1FAC324A9468}">
      <dsp:nvSpPr>
        <dsp:cNvPr id="0" name=""/>
        <dsp:cNvSpPr/>
      </dsp:nvSpPr>
      <dsp:spPr>
        <a:xfrm>
          <a:off x="2522738" y="2533996"/>
          <a:ext cx="1080912" cy="1477246"/>
        </a:xfrm>
        <a:prstGeom prst="roundRect">
          <a:avLst/>
        </a:prstGeom>
        <a:blipFill>
          <a:blip xmlns:r="http://schemas.openxmlformats.org/officeDocument/2006/relationships"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E9A40C-5BC9-4025-A2A8-47631807887E}">
      <dsp:nvSpPr>
        <dsp:cNvPr id="0" name=""/>
        <dsp:cNvSpPr/>
      </dsp:nvSpPr>
      <dsp:spPr>
        <a:xfrm>
          <a:off x="2107227" y="4053144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Pablo </a:t>
          </a:r>
          <a:r>
            <a:rPr lang="fr-FR" sz="1400" kern="1200" err="1" smtClean="0"/>
            <a:t>Rauzy</a:t>
          </a:r>
          <a:endParaRPr lang="fr-FR" sz="1400" kern="120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smtClean="0"/>
            <a:t>Web Master</a:t>
          </a:r>
          <a:endParaRPr lang="fr-FR" sz="1400" kern="1200"/>
        </a:p>
      </dsp:txBody>
      <dsp:txXfrm>
        <a:off x="2107227" y="4053144"/>
        <a:ext cx="1911935" cy="709328"/>
      </dsp:txXfrm>
    </dsp:sp>
    <dsp:sp modelId="{5E82BE37-14CD-4830-A811-59C5FE9710DC}">
      <dsp:nvSpPr>
        <dsp:cNvPr id="0" name=""/>
        <dsp:cNvSpPr/>
      </dsp:nvSpPr>
      <dsp:spPr>
        <a:xfrm>
          <a:off x="4625948" y="2533996"/>
          <a:ext cx="1080912" cy="1477246"/>
        </a:xfrm>
        <a:prstGeom prst="roundRect">
          <a:avLst/>
        </a:prstGeom>
        <a:blipFill>
          <a:blip xmlns:r="http://schemas.openxmlformats.org/officeDocument/2006/relationships" r:embed="rId8"/>
          <a:srcRect/>
          <a:stretch>
            <a:fillRect l="-3000" r="-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7B6ED5-9E40-431F-9066-B56C38B41C80}">
      <dsp:nvSpPr>
        <dsp:cNvPr id="0" name=""/>
        <dsp:cNvSpPr/>
      </dsp:nvSpPr>
      <dsp:spPr>
        <a:xfrm>
          <a:off x="4210436" y="4053144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/>
            <a:t>Yoann Bourse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smtClean="0"/>
            <a:t>Azure Master</a:t>
          </a:r>
          <a:endParaRPr lang="fr-FR" sz="1400" kern="1200"/>
        </a:p>
      </dsp:txBody>
      <dsp:txXfrm>
        <a:off x="4210436" y="4053144"/>
        <a:ext cx="1911935" cy="709328"/>
      </dsp:txXfrm>
    </dsp:sp>
    <dsp:sp modelId="{95FEBAE3-740F-4BBF-8CE0-EAEAC4AF17EA}">
      <dsp:nvSpPr>
        <dsp:cNvPr id="0" name=""/>
        <dsp:cNvSpPr/>
      </dsp:nvSpPr>
      <dsp:spPr>
        <a:xfrm>
          <a:off x="6729158" y="2533996"/>
          <a:ext cx="1080912" cy="1477246"/>
        </a:xfrm>
        <a:prstGeom prst="roundRect">
          <a:avLst/>
        </a:prstGeom>
        <a:blipFill>
          <a:blip xmlns:r="http://schemas.openxmlformats.org/officeDocument/2006/relationships" r:embed="rId9"/>
          <a:srcRect/>
          <a:stretch>
            <a:fillRect l="-13000" r="-13000"/>
          </a:stretch>
        </a:blip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24A21-4D57-412F-B82D-FA0FFC410775}">
      <dsp:nvSpPr>
        <dsp:cNvPr id="0" name=""/>
        <dsp:cNvSpPr/>
      </dsp:nvSpPr>
      <dsp:spPr>
        <a:xfrm>
          <a:off x="6313646" y="4053144"/>
          <a:ext cx="1911935" cy="709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err="1" smtClean="0"/>
            <a:t>Wenjie</a:t>
          </a:r>
          <a:r>
            <a:rPr lang="fr-FR" sz="1400" kern="1200" smtClean="0"/>
            <a:t> Fang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i="1" kern="1200" smtClean="0"/>
            <a:t>Batch Master</a:t>
          </a:r>
          <a:endParaRPr lang="fr-FR" sz="1400" kern="1200"/>
        </a:p>
      </dsp:txBody>
      <dsp:txXfrm>
        <a:off x="6313646" y="4053144"/>
        <a:ext cx="1911935" cy="709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043A8-DCF1-4B6F-A458-350486A27264}">
      <dsp:nvSpPr>
        <dsp:cNvPr id="0" name=""/>
        <dsp:cNvSpPr/>
      </dsp:nvSpPr>
      <dsp:spPr>
        <a:xfrm>
          <a:off x="2057400" y="3878580"/>
          <a:ext cx="4131259" cy="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2E3A-0706-4CAC-B504-C90EFC59B989}">
      <dsp:nvSpPr>
        <dsp:cNvPr id="0" name=""/>
        <dsp:cNvSpPr/>
      </dsp:nvSpPr>
      <dsp:spPr>
        <a:xfrm>
          <a:off x="2057400" y="2438400"/>
          <a:ext cx="3538728" cy="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31EE8-A950-4076-908C-FF32CF5E9E97}">
      <dsp:nvSpPr>
        <dsp:cNvPr id="0" name=""/>
        <dsp:cNvSpPr/>
      </dsp:nvSpPr>
      <dsp:spPr>
        <a:xfrm>
          <a:off x="2057400" y="998220"/>
          <a:ext cx="4131259" cy="0"/>
        </a:xfrm>
        <a:prstGeom prst="line">
          <a:avLst/>
        </a:pr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2FC24-F855-4D60-B455-1D536199A9C5}">
      <dsp:nvSpPr>
        <dsp:cNvPr id="0" name=""/>
        <dsp:cNvSpPr/>
      </dsp:nvSpPr>
      <dsp:spPr>
        <a:xfrm>
          <a:off x="0" y="381000"/>
          <a:ext cx="4114800" cy="4114800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107950" dist="12700" dir="5400000" algn="ctr" rotWithShape="0">
            <a:srgbClr xmlns:mc="http://schemas.openxmlformats.org/markup-compatibility/2006" xmlns:a14="http://schemas.microsoft.com/office/drawing/2010/main" val="000000" mc:Ignorable="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xmlns:mc="http://schemas.openxmlformats.org/markup-compatibility/2006" xmlns:a14="http://schemas.microsoft.com/office/drawing/2010/main" val="FFFFFF" mc:Ignorable="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C32743-7ADA-4F37-BCD1-BE77271C960C}">
      <dsp:nvSpPr>
        <dsp:cNvPr id="0" name=""/>
        <dsp:cNvSpPr/>
      </dsp:nvSpPr>
      <dsp:spPr>
        <a:xfrm>
          <a:off x="740664" y="244622"/>
          <a:ext cx="2633472" cy="158674"/>
        </a:xfrm>
        <a:prstGeom prst="rect">
          <a:avLst/>
        </a:prstGeom>
        <a:noFill/>
        <a:ln w="2642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solidFill>
                <a:schemeClr val="tx1"/>
              </a:solidFill>
            </a:rPr>
            <a:t>Infinite Map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740664" y="244622"/>
        <a:ext cx="2633472" cy="158674"/>
      </dsp:txXfrm>
    </dsp:sp>
    <dsp:sp modelId="{85BC405B-DCE2-48F6-AB1C-E4ED48A27B09}">
      <dsp:nvSpPr>
        <dsp:cNvPr id="0" name=""/>
        <dsp:cNvSpPr/>
      </dsp:nvSpPr>
      <dsp:spPr>
        <a:xfrm>
          <a:off x="5571439" y="381000"/>
          <a:ext cx="1234440" cy="1234440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44450" dist="27940" dir="5400000" algn="ctr" rotWithShape="0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1BABB9-5011-40B6-BD07-DC7A27E58A1D}">
      <dsp:nvSpPr>
        <dsp:cNvPr id="0" name=""/>
        <dsp:cNvSpPr/>
      </dsp:nvSpPr>
      <dsp:spPr>
        <a:xfrm>
          <a:off x="6805879" y="381000"/>
          <a:ext cx="1423720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Beginning of the game </a:t>
          </a:r>
          <a:endParaRPr lang="en-US" sz="2200" kern="1200" dirty="0"/>
        </a:p>
      </dsp:txBody>
      <dsp:txXfrm>
        <a:off x="6805879" y="381000"/>
        <a:ext cx="1423720" cy="1234440"/>
      </dsp:txXfrm>
    </dsp:sp>
    <dsp:sp modelId="{4E3E3F05-FDE8-44D1-91A0-DE946BEFDC15}">
      <dsp:nvSpPr>
        <dsp:cNvPr id="0" name=""/>
        <dsp:cNvSpPr/>
      </dsp:nvSpPr>
      <dsp:spPr>
        <a:xfrm>
          <a:off x="4978908" y="1821180"/>
          <a:ext cx="1234440" cy="1234440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26425" cap="flat" cmpd="sng" algn="ctr">
          <a:noFill/>
          <a:prstDash val="solid"/>
        </a:ln>
        <a:effectLst>
          <a:outerShdw blurRad="44450" dist="27940" dir="5400000" algn="ctr" rotWithShape="0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6F7CA-95CF-406F-B5C2-F4D9E33B28BF}">
      <dsp:nvSpPr>
        <dsp:cNvPr id="0" name=""/>
        <dsp:cNvSpPr/>
      </dsp:nvSpPr>
      <dsp:spPr>
        <a:xfrm>
          <a:off x="6213348" y="1821180"/>
          <a:ext cx="1279059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Conquer Squares</a:t>
          </a:r>
          <a:endParaRPr lang="en-US" sz="2200" kern="1200" dirty="0"/>
        </a:p>
      </dsp:txBody>
      <dsp:txXfrm>
        <a:off x="6213348" y="1821180"/>
        <a:ext cx="1279059" cy="1234440"/>
      </dsp:txXfrm>
    </dsp:sp>
    <dsp:sp modelId="{C1E91044-175E-4BBC-A627-C28932E19F6C}">
      <dsp:nvSpPr>
        <dsp:cNvPr id="0" name=""/>
        <dsp:cNvSpPr/>
      </dsp:nvSpPr>
      <dsp:spPr>
        <a:xfrm>
          <a:off x="5571439" y="3261360"/>
          <a:ext cx="1234440" cy="1234440"/>
        </a:xfrm>
        <a:prstGeom prst="ellipse">
          <a:avLst/>
        </a:prstGeom>
        <a:blipFill>
          <a:blip xmlns:r="http://schemas.openxmlformats.org/officeDocument/2006/relationships" r:embed="rId4"/>
          <a:srcRect/>
          <a:stretch>
            <a:fillRect/>
          </a:stretch>
        </a:blipFill>
        <a:ln w="26425" cap="flat" cmpd="sng" algn="ctr">
          <a:noFill/>
          <a:prstDash val="solid"/>
        </a:ln>
        <a:effectLst>
          <a:outerShdw blurRad="44450" dist="27940" dir="5400000" algn="ctr" rotWithShape="0">
            <a:srgbClr xmlns:mc="http://schemas.openxmlformats.org/markup-compatibility/2006" xmlns:a14="http://schemas.microsoft.com/office/drawing/2010/main" val="000000" mc:Ignorable="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8EBD5E-B8AB-4948-A5B6-AC7A5679D5C6}">
      <dsp:nvSpPr>
        <dsp:cNvPr id="0" name=""/>
        <dsp:cNvSpPr/>
      </dsp:nvSpPr>
      <dsp:spPr>
        <a:xfrm>
          <a:off x="6805879" y="3261360"/>
          <a:ext cx="743004" cy="1234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0" rIns="8382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King</a:t>
          </a:r>
          <a:endParaRPr lang="en-US" sz="2200" kern="1200" dirty="0"/>
        </a:p>
      </dsp:txBody>
      <dsp:txXfrm>
        <a:off x="6805879" y="3261360"/>
        <a:ext cx="743004" cy="1234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C540D-2717-4862-BC16-CE2304D723AF}" type="datetimeFigureOut">
              <a:rPr lang="en-US" smtClean="0"/>
              <a:t>5/24/2010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E34D6-DA73-4AB3-9482-85EE1FAB878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95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2" descr="D:\Fabrice\ENS\1-2\softeng\microsoft\head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215456" cy="3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8" name="Image 7" descr="D:\Fabrice\ENS\1-2\softeng\microsoft\LogoEN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90" y="476672"/>
            <a:ext cx="12860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2" descr="D:\Fabrice\ENS\1-2\softeng\microsoft\heade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2215456" cy="31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9" name="Image 8" descr="D:\Fabrice\ENS\1-2\softeng\microsoft\LogoEN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90" y="476672"/>
            <a:ext cx="128600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xmlns:mc="http://schemas.openxmlformats.org/markup-compatibility/2006" xmlns:a14="http://schemas.microsoft.com/office/drawing/2010/main" val="FFFFFF" mc:Ignorable="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xmlns:mc="http://schemas.openxmlformats.org/markup-compatibility/2006" xmlns:a14="http://schemas.microsoft.com/office/drawing/2010/main" val="FFFFFF" mc:Ignorable="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24E63651-C11F-45E0-A017-50F6BB8A1E91}" type="datetimeFigureOut">
              <a:rPr lang="fr-FR" smtClean="0"/>
              <a:t>24/05/2010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xmlns:mc="http://schemas.openxmlformats.org/markup-compatibility/2006" xmlns:a14="http://schemas.microsoft.com/office/drawing/2010/main" val="FFFFFF" mc:Ignorable=""/>
                </a:solidFill>
              </a:defRPr>
            </a:lvl1pPr>
          </a:lstStyle>
          <a:p>
            <a:fld id="{DD54865D-C17B-4968-9DDF-A6DC5C1E1F7C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Sqware</a:t>
            </a:r>
            <a:r>
              <a:rPr lang="fr-FR" dirty="0" err="1"/>
              <a:t>a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b="1" dirty="0" smtClean="0"/>
              <a:t>Project on Azure </a:t>
            </a:r>
            <a:r>
              <a:rPr lang="fr-FR" b="1" dirty="0" smtClean="0"/>
              <a:t>of </a:t>
            </a:r>
            <a:r>
              <a:rPr lang="fr-FR" b="1" dirty="0" smtClean="0"/>
              <a:t>Mr. </a:t>
            </a:r>
            <a:r>
              <a:rPr lang="fr-FR" b="1" dirty="0" err="1" smtClean="0"/>
              <a:t>Vermorel’s</a:t>
            </a:r>
            <a:r>
              <a:rPr lang="fr-FR" b="1" dirty="0" smtClean="0"/>
              <a:t> </a:t>
            </a:r>
            <a:r>
              <a:rPr lang="fr-FR" b="1" dirty="0" smtClean="0"/>
              <a:t>Software </a:t>
            </a:r>
            <a:r>
              <a:rPr lang="fr-FR" b="1" dirty="0"/>
              <a:t>E</a:t>
            </a:r>
            <a:r>
              <a:rPr lang="fr-FR" b="1" dirty="0" smtClean="0"/>
              <a:t>ngineering course</a:t>
            </a:r>
          </a:p>
          <a:p>
            <a:r>
              <a:rPr lang="fr-FR" b="1" dirty="0" err="1" smtClean="0"/>
              <a:t>At</a:t>
            </a:r>
            <a:r>
              <a:rPr lang="fr-FR" b="1" dirty="0" smtClean="0"/>
              <a:t> the Ecole Normale Supérieure</a:t>
            </a:r>
          </a:p>
          <a:p>
            <a:endParaRPr lang="fr-FR" dirty="0"/>
          </a:p>
        </p:txBody>
      </p:sp>
      <p:pic>
        <p:nvPicPr>
          <p:cNvPr id="1026" name="Image 2" descr="D:\Fabrice\ENS\1-2\softeng\microsoft\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6672"/>
            <a:ext cx="4663728" cy="66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7" name="Image 3" descr="D:\Fabrice\ENS\1-2\softeng\microsoft\az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944216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pic>
        <p:nvPicPr>
          <p:cNvPr id="1029" name="Image 5" descr="D:\Fabrice\ENS\1-2\softeng\microsoft\LogoE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28272"/>
            <a:ext cx="2300341" cy="180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148064" y="2774631"/>
            <a:ext cx="3384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ct val="0"/>
              </a:spcBef>
            </a:pPr>
            <a:r>
              <a:rPr lang="fr-FR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Square   +   </a:t>
            </a:r>
            <a:r>
              <a:rPr lang="fr-FR" sz="1600" spc="-1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W</a:t>
            </a:r>
            <a:r>
              <a:rPr lang="fr-FR" sz="1600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</a:t>
            </a:r>
            <a:r>
              <a:rPr lang="fr-FR" sz="1600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+   Area</a:t>
            </a:r>
            <a:endParaRPr lang="en-US" sz="1600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0276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38287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1100012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169371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500305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Web sites:</a:t>
            </a:r>
          </a:p>
          <a:p>
            <a:pPr lvl="1"/>
            <a:r>
              <a:rPr lang="fr-FR" dirty="0" smtClean="0"/>
              <a:t>www.sqwarea.com</a:t>
            </a:r>
          </a:p>
          <a:p>
            <a:pPr lvl="1"/>
            <a:r>
              <a:rPr lang="fr-FR" dirty="0" smtClean="0"/>
              <a:t>sqwarea.codeplex.com</a:t>
            </a:r>
          </a:p>
          <a:p>
            <a:pPr lvl="1"/>
            <a:r>
              <a:rPr lang="en-US" dirty="0" smtClean="0"/>
              <a:t>vermorel.com/softeng.html</a:t>
            </a:r>
          </a:p>
          <a:p>
            <a:endParaRPr lang="fr-FR" dirty="0"/>
          </a:p>
          <a:p>
            <a:r>
              <a:rPr lang="fr-FR" dirty="0" smtClean="0"/>
              <a:t>Email </a:t>
            </a:r>
            <a:r>
              <a:rPr lang="fr-FR" dirty="0" err="1" smtClean="0"/>
              <a:t>addresses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sqwarea@live.fr</a:t>
            </a:r>
          </a:p>
          <a:p>
            <a:pPr lvl="1"/>
            <a:endParaRPr lang="fr-FR" dirty="0"/>
          </a:p>
          <a:p>
            <a:pPr lvl="1"/>
            <a:r>
              <a:rPr lang="fr-FR" dirty="0" smtClean="0"/>
              <a:t>joannes@vermorel.com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robin.morisset@ens.fr</a:t>
            </a:r>
          </a:p>
          <a:p>
            <a:pPr lvl="1"/>
            <a:r>
              <a:rPr lang="fr-FR" dirty="0" smtClean="0"/>
              <a:t>ludovic.patey@ens.fr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abrice.ben.hamouda@ens.fr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8" y="1600200"/>
            <a:ext cx="8154463" cy="4876800"/>
          </a:xfrm>
        </p:spPr>
      </p:pic>
    </p:spTree>
    <p:extLst>
      <p:ext uri="{BB962C8B-B14F-4D97-AF65-F5344CB8AC3E}">
        <p14:creationId xmlns:p14="http://schemas.microsoft.com/office/powerpoint/2010/main" val="294381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1" y="1600200"/>
            <a:ext cx="8146857" cy="4876800"/>
          </a:xfrm>
        </p:spPr>
      </p:pic>
    </p:spTree>
    <p:extLst>
      <p:ext uri="{BB962C8B-B14F-4D97-AF65-F5344CB8AC3E}">
        <p14:creationId xmlns:p14="http://schemas.microsoft.com/office/powerpoint/2010/main" val="12091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1600200"/>
            <a:ext cx="8165804" cy="4876800"/>
          </a:xfrm>
        </p:spPr>
      </p:pic>
    </p:spTree>
    <p:extLst>
      <p:ext uri="{BB962C8B-B14F-4D97-AF65-F5344CB8AC3E}">
        <p14:creationId xmlns:p14="http://schemas.microsoft.com/office/powerpoint/2010/main" val="2121824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Sqwarea</a:t>
            </a:r>
            <a:r>
              <a:rPr lang="fr-FR" smtClean="0"/>
              <a:t> team</a:t>
            </a:r>
            <a:endParaRPr lang="fr-FR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413793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0068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Rules</a:t>
            </a:r>
            <a:endParaRPr lang="fr-FR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795279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403648" y="606367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Connexity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79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Timeline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7" y="1625390"/>
            <a:ext cx="8128705" cy="4826419"/>
          </a:xfrm>
        </p:spPr>
      </p:pic>
    </p:spTree>
    <p:extLst>
      <p:ext uri="{BB962C8B-B14F-4D97-AF65-F5344CB8AC3E}">
        <p14:creationId xmlns:p14="http://schemas.microsoft.com/office/powerpoint/2010/main" val="2593730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Global architecture</a:t>
            </a:r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0200"/>
            <a:ext cx="6502399" cy="4876800"/>
          </a:xfrm>
        </p:spPr>
      </p:pic>
    </p:spTree>
    <p:extLst>
      <p:ext uri="{BB962C8B-B14F-4D97-AF65-F5344CB8AC3E}">
        <p14:creationId xmlns:p14="http://schemas.microsoft.com/office/powerpoint/2010/main" val="633406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Connexity</a:t>
            </a:r>
            <a:r>
              <a:rPr lang="fr-FR" smtClean="0"/>
              <a:t> </a:t>
            </a:r>
            <a:r>
              <a:rPr lang="fr-FR" err="1" smtClean="0"/>
              <a:t>algorithm</a:t>
            </a:r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43" y="1841773"/>
            <a:ext cx="3085714" cy="4380953"/>
          </a:xfrm>
          <a:ln>
            <a:noFill/>
          </a:ln>
          <a:effectLst>
            <a:outerShdw blurRad="107950" dist="12700" dir="5400000" algn="ctr">
              <a:srgbClr xmlns:mc="http://schemas.openxmlformats.org/markup-compatibility/2006" xmlns:a14="http://schemas.microsoft.com/office/drawing/2010/main" val="000000" mc:Ignorable="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xmlns:mc="http://schemas.openxmlformats.org/markup-compatibility/2006" xmlns:a14="http://schemas.microsoft.com/office/drawing/2010/main" val="FFFFFF" mc:Ignorable=""/>
            </a:contourClr>
          </a:sp3d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Connexity</a:t>
            </a:r>
            <a:r>
              <a:rPr lang="en-US" dirty="0" smtClean="0"/>
              <a:t> </a:t>
            </a:r>
            <a:r>
              <a:rPr lang="en-US" dirty="0"/>
              <a:t>verified after each successful attack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path to king stored for each square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0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lient-side </a:t>
            </a:r>
            <a:r>
              <a:rPr lang="en-US" dirty="0"/>
              <a:t>architecture 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600" dirty="0" smtClean="0"/>
          </a:p>
          <a:p>
            <a:r>
              <a:rPr lang="en-US" sz="3600" dirty="0" err="1" smtClean="0"/>
              <a:t>jQuery</a:t>
            </a:r>
            <a:r>
              <a:rPr lang="en-US" sz="3600" dirty="0" smtClean="0"/>
              <a:t> </a:t>
            </a:r>
            <a:r>
              <a:rPr lang="en-US" sz="3600" dirty="0"/>
              <a:t>library used</a:t>
            </a:r>
          </a:p>
          <a:p>
            <a:r>
              <a:rPr lang="en-US" sz="3600" dirty="0"/>
              <a:t>Interactions in POST / JSON</a:t>
            </a:r>
          </a:p>
          <a:p>
            <a:r>
              <a:rPr lang="en-US" sz="3600" dirty="0"/>
              <a:t>Map engine created</a:t>
            </a:r>
            <a:r>
              <a:rPr lang="en-US" sz="4000" dirty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e 13"/>
          <p:cNvGrpSpPr/>
          <p:nvPr/>
        </p:nvGrpSpPr>
        <p:grpSpPr>
          <a:xfrm>
            <a:off x="312837" y="5085184"/>
            <a:ext cx="8518326" cy="1440160"/>
            <a:chOff x="302146" y="5013176"/>
            <a:chExt cx="8518326" cy="1440160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7228" y="5197201"/>
              <a:ext cx="4363244" cy="107211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146" y="5013176"/>
              <a:ext cx="2939102" cy="14401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6812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 smtClean="0"/>
              <a:t>Screenshots</a:t>
            </a:r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4277396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Screenshots</a:t>
            </a:r>
            <a:endParaRPr lang="en-US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46" y="1600200"/>
            <a:ext cx="4829907" cy="4876800"/>
          </a:xfrm>
        </p:spPr>
      </p:pic>
    </p:spTree>
    <p:extLst>
      <p:ext uri="{BB962C8B-B14F-4D97-AF65-F5344CB8AC3E}">
        <p14:creationId xmlns:p14="http://schemas.microsoft.com/office/powerpoint/2010/main" val="489950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té">
  <a:themeElements>
    <a:clrScheme name="Clarté">
      <a:dk1>
        <a:srgbClr xmlns:mc="http://schemas.openxmlformats.org/markup-compatibility/2006" xmlns:a14="http://schemas.microsoft.com/office/drawing/2010/main" val="292934" mc:Ignorable=""/>
      </a:dk1>
      <a:lt1>
        <a:srgbClr xmlns:mc="http://schemas.openxmlformats.org/markup-compatibility/2006" xmlns:a14="http://schemas.microsoft.com/office/drawing/2010/main" val="FFFFFF" mc:Ignorable=""/>
      </a:lt1>
      <a:dk2>
        <a:srgbClr xmlns:mc="http://schemas.openxmlformats.org/markup-compatibility/2006" xmlns:a14="http://schemas.microsoft.com/office/drawing/2010/main" val="D2533C" mc:Ignorable=""/>
      </a:dk2>
      <a:lt2>
        <a:srgbClr xmlns:mc="http://schemas.openxmlformats.org/markup-compatibility/2006" xmlns:a14="http://schemas.microsoft.com/office/drawing/2010/main" val="F3F2DC" mc:Ignorable=""/>
      </a:lt2>
      <a:accent1>
        <a:srgbClr xmlns:mc="http://schemas.openxmlformats.org/markup-compatibility/2006" xmlns:a14="http://schemas.microsoft.com/office/drawing/2010/main" val="93A299" mc:Ignorable=""/>
      </a:accent1>
      <a:accent2>
        <a:srgbClr xmlns:mc="http://schemas.openxmlformats.org/markup-compatibility/2006" xmlns:a14="http://schemas.microsoft.com/office/drawing/2010/main" val="AD8F67" mc:Ignorable=""/>
      </a:accent2>
      <a:accent3>
        <a:srgbClr xmlns:mc="http://schemas.openxmlformats.org/markup-compatibility/2006" xmlns:a14="http://schemas.microsoft.com/office/drawing/2010/main" val="726056" mc:Ignorable=""/>
      </a:accent3>
      <a:accent4>
        <a:srgbClr xmlns:mc="http://schemas.openxmlformats.org/markup-compatibility/2006" xmlns:a14="http://schemas.microsoft.com/office/drawing/2010/main" val="4C5A6A" mc:Ignorable=""/>
      </a:accent4>
      <a:accent5>
        <a:srgbClr xmlns:mc="http://schemas.openxmlformats.org/markup-compatibility/2006" xmlns:a14="http://schemas.microsoft.com/office/drawing/2010/main" val="808DA0" mc:Ignorable=""/>
      </a:accent5>
      <a:accent6>
        <a:srgbClr xmlns:mc="http://schemas.openxmlformats.org/markup-compatibility/2006" xmlns:a14="http://schemas.microsoft.com/office/drawing/2010/main" val="79463D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xmlns:mc="http://schemas.openxmlformats.org/markup-compatibility/2006" xmlns:a14="http://schemas.microsoft.com/office/drawing/2010/main" val="000000" mc:Ignorable="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935</TotalTime>
  <Words>121</Words>
  <Application>Microsoft Office PowerPoint</Application>
  <PresentationFormat>Affichage à l'écran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Clarté</vt:lpstr>
      <vt:lpstr>Sqwarea</vt:lpstr>
      <vt:lpstr>Sqwarea team</vt:lpstr>
      <vt:lpstr>Rules</vt:lpstr>
      <vt:lpstr>Timeline</vt:lpstr>
      <vt:lpstr>Global architecture</vt:lpstr>
      <vt:lpstr>Connexity algorithm</vt:lpstr>
      <vt:lpstr>Client-side architecture </vt:lpstr>
      <vt:lpstr>Screenshots</vt:lpstr>
      <vt:lpstr>Screenshots</vt:lpstr>
      <vt:lpstr>Screenshots</vt:lpstr>
      <vt:lpstr>Screenshots</vt:lpstr>
      <vt:lpstr>Screenshots</vt:lpstr>
      <vt:lpstr>Screenshots</vt:lpstr>
      <vt:lpstr>Questions</vt:lpstr>
      <vt:lpstr>Screenshots</vt:lpstr>
      <vt:lpstr>Screenshots</vt:lpstr>
      <vt:lpstr>Screenshots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Sqwarea</dc:title>
  <dc:creator>Fabrice</dc:creator>
  <cp:lastModifiedBy>Fabrice</cp:lastModifiedBy>
  <cp:revision>35</cp:revision>
  <dcterms:created xsi:type="dcterms:W3CDTF">2010-05-22T07:07:11Z</dcterms:created>
  <dcterms:modified xsi:type="dcterms:W3CDTF">2010-05-24T18:17:30Z</dcterms:modified>
</cp:coreProperties>
</file>